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8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0" r:id="rId14"/>
    <p:sldId id="272" r:id="rId15"/>
    <p:sldId id="273" r:id="rId16"/>
    <p:sldId id="460" r:id="rId17"/>
  </p:sldIdLst>
  <p:sldSz cx="9144000" cy="5143500" type="screen16x9"/>
  <p:notesSz cx="6858000" cy="9144000"/>
  <p:embeddedFontLst>
    <p:embeddedFont>
      <p:font typeface="Chelsea Market" panose="020B0604020202020204" charset="0"/>
      <p:regular r:id="rId19"/>
    </p:embeddedFont>
    <p:embeddedFont>
      <p:font typeface="Comfortaa" panose="020B0604020202020204" charset="0"/>
      <p:regular r:id="rId20"/>
      <p:bold r:id="rId21"/>
    </p:embeddedFont>
    <p:embeddedFont>
      <p:font typeface="Fira Sans Condensed Medium" panose="020B0604020202020204" charset="0"/>
      <p:regular r:id="rId22"/>
      <p:bold r:id="rId23"/>
      <p:italic r:id="rId24"/>
      <p:boldItalic r:id="rId25"/>
    </p:embeddedFont>
    <p:embeddedFont>
      <p:font typeface="Lat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 &amp; Table of Contents" id="{3AF2EC65-332A-42CB-8490-0F69B0B6395C}">
          <p14:sldIdLst>
            <p14:sldId id="256"/>
            <p14:sldId id="258"/>
            <p14:sldId id="259"/>
          </p14:sldIdLst>
        </p14:section>
        <p14:section name="What is Programming" id="{341A09C4-24B8-4BCE-ABE0-9BEF5599EC94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0"/>
            <p14:sldId id="272"/>
            <p14:sldId id="273"/>
            <p14:sldId id="4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2BA"/>
    <a:srgbClr val="F5453C"/>
    <a:srgbClr val="9FC5E8"/>
    <a:srgbClr val="0000FF"/>
    <a:srgbClr val="CAA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5F2A2A-C004-4543-843D-8B6C95B0CA44}">
  <a:tblStyle styleId="{055F2A2A-C004-4543-843D-8B6C95B0CA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21CBBD1-23F9-4601-91E6-EF2DE4CC75F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1" autoAdjust="0"/>
    <p:restoredTop sz="93317" autoAdjust="0"/>
  </p:normalViewPr>
  <p:slideViewPr>
    <p:cSldViewPr snapToGrid="0">
      <p:cViewPr varScale="1">
        <p:scale>
          <a:sx n="103" d="100"/>
          <a:sy n="103" d="100"/>
        </p:scale>
        <p:origin x="9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a8a5e9d0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a8a5e9d0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8a5e9d08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8a5e9d08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a8a5e9d08b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a8a5e9d08b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8a5e9d08b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8a5e9d08b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8a5e9d08b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8a5e9d08b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a1f775d7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a1f775d7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g94cd1879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4" name="Google Shape;2594;g94cd1879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7249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4cd1879bf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4cd1879bf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4d55df0e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4d55df0e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9a0b5cf3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9a0b5cf3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9a0b5cf39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9a0b5cf39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a68f35201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a68f35201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a68f35201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a68f35201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a1f775d71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a1f775d71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a68f352015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a68f352015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EEE69E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09850" y="1234025"/>
            <a:ext cx="5124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186602" y="-705792"/>
            <a:ext cx="4358006" cy="3906512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/>
          <p:nvPr/>
        </p:nvSpPr>
        <p:spPr>
          <a:xfrm rot="10800000">
            <a:off x="-3361652" y="-76201"/>
            <a:ext cx="6573539" cy="5892515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019350" y="3247375"/>
            <a:ext cx="31053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836023" y="3946492"/>
            <a:ext cx="1827064" cy="1827064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" name="Google Shape;14;p2"/>
          <p:cNvGrpSpPr/>
          <p:nvPr/>
        </p:nvGrpSpPr>
        <p:grpSpPr>
          <a:xfrm>
            <a:off x="916500" y="-836850"/>
            <a:ext cx="1676002" cy="1672354"/>
            <a:chOff x="916500" y="-836850"/>
            <a:chExt cx="1676002" cy="1672354"/>
          </a:xfrm>
        </p:grpSpPr>
        <p:sp>
          <p:nvSpPr>
            <p:cNvPr id="15" name="Google Shape;15;p2"/>
            <p:cNvSpPr/>
            <p:nvPr/>
          </p:nvSpPr>
          <p:spPr>
            <a:xfrm>
              <a:off x="1130302" y="-6266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16500" y="-8368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rgbClr val="3BC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6900560" y="862613"/>
            <a:ext cx="1344300" cy="1344300"/>
            <a:chOff x="6900560" y="862613"/>
            <a:chExt cx="1344300" cy="1344300"/>
          </a:xfrm>
        </p:grpSpPr>
        <p:sp>
          <p:nvSpPr>
            <p:cNvPr id="18" name="Google Shape;18;p2"/>
            <p:cNvSpPr/>
            <p:nvPr/>
          </p:nvSpPr>
          <p:spPr>
            <a:xfrm rot="-1517647">
              <a:off x="7201296" y="1163348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 rot="-1517647">
              <a:off x="7048896" y="1010948"/>
              <a:ext cx="895229" cy="895229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6365712" y="4428458"/>
            <a:ext cx="1335829" cy="1129707"/>
            <a:chOff x="6365712" y="4428458"/>
            <a:chExt cx="1335829" cy="1129707"/>
          </a:xfrm>
        </p:grpSpPr>
        <p:sp>
          <p:nvSpPr>
            <p:cNvPr id="21" name="Google Shape;21;p2"/>
            <p:cNvSpPr/>
            <p:nvPr/>
          </p:nvSpPr>
          <p:spPr>
            <a:xfrm rot="-4364943">
              <a:off x="6693655" y="4541071"/>
              <a:ext cx="895274" cy="895274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2"/>
            <p:cNvSpPr/>
            <p:nvPr/>
          </p:nvSpPr>
          <p:spPr>
            <a:xfrm rot="-4364943">
              <a:off x="6478325" y="4550278"/>
              <a:ext cx="895274" cy="89527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" name="Google Shape;23;p2"/>
          <p:cNvSpPr/>
          <p:nvPr/>
        </p:nvSpPr>
        <p:spPr>
          <a:xfrm rot="2211581">
            <a:off x="755931" y="2589269"/>
            <a:ext cx="672660" cy="935760"/>
          </a:xfrm>
          <a:prstGeom prst="can">
            <a:avLst>
              <a:gd name="adj" fmla="val 66564"/>
            </a:avLst>
          </a:prstGeom>
          <a:solidFill>
            <a:srgbClr val="F54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/>
          <p:nvPr/>
        </p:nvSpPr>
        <p:spPr>
          <a:xfrm rot="10800000" flipH="1">
            <a:off x="5485668" y="-76201"/>
            <a:ext cx="6573539" cy="5892515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" name="Google Shape;230;p21"/>
          <p:cNvSpPr/>
          <p:nvPr/>
        </p:nvSpPr>
        <p:spPr>
          <a:xfrm flipH="1">
            <a:off x="7706515" y="3946492"/>
            <a:ext cx="1827064" cy="1827064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1" name="Google Shape;231;p21"/>
          <p:cNvGrpSpPr/>
          <p:nvPr/>
        </p:nvGrpSpPr>
        <p:grpSpPr>
          <a:xfrm flipH="1">
            <a:off x="6105054" y="-836850"/>
            <a:ext cx="1676002" cy="1672354"/>
            <a:chOff x="916500" y="-836850"/>
            <a:chExt cx="1676002" cy="1672354"/>
          </a:xfrm>
        </p:grpSpPr>
        <p:sp>
          <p:nvSpPr>
            <p:cNvPr id="232" name="Google Shape;232;p21"/>
            <p:cNvSpPr/>
            <p:nvPr/>
          </p:nvSpPr>
          <p:spPr>
            <a:xfrm>
              <a:off x="1130302" y="-6266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916500" y="-8368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rgbClr val="3BC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4" name="Google Shape;234;p21"/>
          <p:cNvGrpSpPr/>
          <p:nvPr/>
        </p:nvGrpSpPr>
        <p:grpSpPr>
          <a:xfrm flipH="1">
            <a:off x="452696" y="862613"/>
            <a:ext cx="1344300" cy="1344300"/>
            <a:chOff x="6900560" y="862613"/>
            <a:chExt cx="1344300" cy="1344300"/>
          </a:xfrm>
        </p:grpSpPr>
        <p:sp>
          <p:nvSpPr>
            <p:cNvPr id="235" name="Google Shape;235;p21"/>
            <p:cNvSpPr/>
            <p:nvPr/>
          </p:nvSpPr>
          <p:spPr>
            <a:xfrm rot="-1517647">
              <a:off x="7201296" y="1163348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21"/>
            <p:cNvSpPr/>
            <p:nvPr/>
          </p:nvSpPr>
          <p:spPr>
            <a:xfrm rot="-1517647">
              <a:off x="7048896" y="1010948"/>
              <a:ext cx="895229" cy="895229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7" name="Google Shape;237;p21"/>
          <p:cNvGrpSpPr/>
          <p:nvPr/>
        </p:nvGrpSpPr>
        <p:grpSpPr>
          <a:xfrm flipH="1">
            <a:off x="996015" y="4428458"/>
            <a:ext cx="1335829" cy="1129707"/>
            <a:chOff x="6365712" y="4428458"/>
            <a:chExt cx="1335829" cy="1129707"/>
          </a:xfrm>
        </p:grpSpPr>
        <p:sp>
          <p:nvSpPr>
            <p:cNvPr id="238" name="Google Shape;238;p21"/>
            <p:cNvSpPr/>
            <p:nvPr/>
          </p:nvSpPr>
          <p:spPr>
            <a:xfrm rot="-4364943">
              <a:off x="6693655" y="4541071"/>
              <a:ext cx="895274" cy="895274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21"/>
            <p:cNvSpPr/>
            <p:nvPr/>
          </p:nvSpPr>
          <p:spPr>
            <a:xfrm rot="-4364943">
              <a:off x="6478325" y="4550278"/>
              <a:ext cx="895274" cy="89527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0" name="Google Shape;240;p21"/>
          <p:cNvSpPr/>
          <p:nvPr/>
        </p:nvSpPr>
        <p:spPr>
          <a:xfrm rot="-2211581" flipH="1">
            <a:off x="7268965" y="2589269"/>
            <a:ext cx="672660" cy="935760"/>
          </a:xfrm>
          <a:prstGeom prst="can">
            <a:avLst>
              <a:gd name="adj" fmla="val 66564"/>
            </a:avLst>
          </a:prstGeom>
          <a:solidFill>
            <a:srgbClr val="F54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/>
          <p:nvPr/>
        </p:nvSpPr>
        <p:spPr>
          <a:xfrm flipH="1">
            <a:off x="-3204904" y="-684450"/>
            <a:ext cx="6573539" cy="5892515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22"/>
          <p:cNvSpPr/>
          <p:nvPr/>
        </p:nvSpPr>
        <p:spPr>
          <a:xfrm rot="10800000" flipH="1">
            <a:off x="-679275" y="-641693"/>
            <a:ext cx="1827064" cy="1827064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4" name="Google Shape;244;p22"/>
          <p:cNvGrpSpPr/>
          <p:nvPr/>
        </p:nvGrpSpPr>
        <p:grpSpPr>
          <a:xfrm rot="10800000" flipH="1">
            <a:off x="1073248" y="4296359"/>
            <a:ext cx="1676002" cy="1672354"/>
            <a:chOff x="916500" y="-836850"/>
            <a:chExt cx="1676002" cy="1672354"/>
          </a:xfrm>
        </p:grpSpPr>
        <p:sp>
          <p:nvSpPr>
            <p:cNvPr id="245" name="Google Shape;245;p22"/>
            <p:cNvSpPr/>
            <p:nvPr/>
          </p:nvSpPr>
          <p:spPr>
            <a:xfrm>
              <a:off x="1130302" y="-6266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916500" y="-8368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rgbClr val="3BC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7" name="Google Shape;247;p22"/>
          <p:cNvGrpSpPr/>
          <p:nvPr/>
        </p:nvGrpSpPr>
        <p:grpSpPr>
          <a:xfrm rot="10800000" flipH="1">
            <a:off x="7057308" y="2924951"/>
            <a:ext cx="1344300" cy="1344300"/>
            <a:chOff x="6900560" y="862613"/>
            <a:chExt cx="1344300" cy="1344300"/>
          </a:xfrm>
        </p:grpSpPr>
        <p:sp>
          <p:nvSpPr>
            <p:cNvPr id="248" name="Google Shape;248;p22"/>
            <p:cNvSpPr/>
            <p:nvPr/>
          </p:nvSpPr>
          <p:spPr>
            <a:xfrm rot="-1517647">
              <a:off x="7201296" y="1163348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22"/>
            <p:cNvSpPr/>
            <p:nvPr/>
          </p:nvSpPr>
          <p:spPr>
            <a:xfrm rot="-1517647">
              <a:off x="7048896" y="1010948"/>
              <a:ext cx="895229" cy="895229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0" name="Google Shape;250;p22"/>
          <p:cNvGrpSpPr/>
          <p:nvPr/>
        </p:nvGrpSpPr>
        <p:grpSpPr>
          <a:xfrm rot="10800000" flipH="1">
            <a:off x="6522460" y="-426302"/>
            <a:ext cx="1335829" cy="1129707"/>
            <a:chOff x="6365712" y="4428458"/>
            <a:chExt cx="1335829" cy="1129707"/>
          </a:xfrm>
        </p:grpSpPr>
        <p:sp>
          <p:nvSpPr>
            <p:cNvPr id="251" name="Google Shape;251;p22"/>
            <p:cNvSpPr/>
            <p:nvPr/>
          </p:nvSpPr>
          <p:spPr>
            <a:xfrm rot="-4364943">
              <a:off x="6693655" y="4541071"/>
              <a:ext cx="895274" cy="895274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22"/>
            <p:cNvSpPr/>
            <p:nvPr/>
          </p:nvSpPr>
          <p:spPr>
            <a:xfrm rot="-4364943">
              <a:off x="6478325" y="4550278"/>
              <a:ext cx="895274" cy="89527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3" name="Google Shape;253;p22"/>
          <p:cNvSpPr/>
          <p:nvPr/>
        </p:nvSpPr>
        <p:spPr>
          <a:xfrm rot="8588419" flipH="1">
            <a:off x="912679" y="1606834"/>
            <a:ext cx="672660" cy="935760"/>
          </a:xfrm>
          <a:prstGeom prst="can">
            <a:avLst>
              <a:gd name="adj" fmla="val 66564"/>
            </a:avLst>
          </a:prstGeom>
          <a:solidFill>
            <a:srgbClr val="F54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rgbClr val="FEC93D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 rot="8989196" flipH="1">
            <a:off x="-507922" y="-197274"/>
            <a:ext cx="6180416" cy="8054537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48;p5"/>
          <p:cNvSpPr/>
          <p:nvPr/>
        </p:nvSpPr>
        <p:spPr>
          <a:xfrm rot="-1810605" flipH="1">
            <a:off x="3507955" y="-2632744"/>
            <a:ext cx="6141221" cy="8054537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628763" y="1442769"/>
            <a:ext cx="329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 idx="2"/>
          </p:nvPr>
        </p:nvSpPr>
        <p:spPr>
          <a:xfrm>
            <a:off x="5206088" y="3137925"/>
            <a:ext cx="329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1"/>
          </p:nvPr>
        </p:nvSpPr>
        <p:spPr>
          <a:xfrm>
            <a:off x="811163" y="2252663"/>
            <a:ext cx="2933400" cy="13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9595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3"/>
          </p:nvPr>
        </p:nvSpPr>
        <p:spPr>
          <a:xfrm>
            <a:off x="5388488" y="1699944"/>
            <a:ext cx="2933400" cy="13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17297" y="1389600"/>
            <a:ext cx="3630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4210250" y="3869825"/>
            <a:ext cx="1676002" cy="1672354"/>
            <a:chOff x="154500" y="-608250"/>
            <a:chExt cx="1676002" cy="1672354"/>
          </a:xfrm>
        </p:grpSpPr>
        <p:sp>
          <p:nvSpPr>
            <p:cNvPr id="62" name="Google Shape;62;p7"/>
            <p:cNvSpPr/>
            <p:nvPr/>
          </p:nvSpPr>
          <p:spPr>
            <a:xfrm>
              <a:off x="368302" y="-3980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154500" y="-6082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4" name="Google Shape;64;p7"/>
          <p:cNvSpPr/>
          <p:nvPr/>
        </p:nvSpPr>
        <p:spPr>
          <a:xfrm rot="10800000">
            <a:off x="-1680923" y="2428246"/>
            <a:ext cx="4358006" cy="3906512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5" name="Google Shape;65;p7"/>
          <p:cNvGrpSpPr/>
          <p:nvPr/>
        </p:nvGrpSpPr>
        <p:grpSpPr>
          <a:xfrm>
            <a:off x="-1111100" y="755900"/>
            <a:ext cx="1676002" cy="1672354"/>
            <a:chOff x="7218825" y="4056675"/>
            <a:chExt cx="1676002" cy="1672354"/>
          </a:xfrm>
        </p:grpSpPr>
        <p:sp>
          <p:nvSpPr>
            <p:cNvPr id="66" name="Google Shape;66;p7"/>
            <p:cNvSpPr/>
            <p:nvPr/>
          </p:nvSpPr>
          <p:spPr>
            <a:xfrm>
              <a:off x="7432627" y="4266829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7218825" y="4056675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 rot="2417412" flipH="1">
            <a:off x="621524" y="-2724014"/>
            <a:ext cx="8072463" cy="9315144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8"/>
          <p:cNvSpPr/>
          <p:nvPr/>
        </p:nvSpPr>
        <p:spPr>
          <a:xfrm>
            <a:off x="6659164" y="3082442"/>
            <a:ext cx="1827064" cy="1827064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1" name="Google Shape;71;p8"/>
          <p:cNvGrpSpPr/>
          <p:nvPr/>
        </p:nvGrpSpPr>
        <p:grpSpPr>
          <a:xfrm>
            <a:off x="389375" y="-78953"/>
            <a:ext cx="1926900" cy="1922706"/>
            <a:chOff x="916500" y="-836850"/>
            <a:chExt cx="1676002" cy="1672354"/>
          </a:xfrm>
        </p:grpSpPr>
        <p:sp>
          <p:nvSpPr>
            <p:cNvPr id="72" name="Google Shape;72;p8"/>
            <p:cNvSpPr/>
            <p:nvPr/>
          </p:nvSpPr>
          <p:spPr>
            <a:xfrm>
              <a:off x="1130302" y="-6266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916500" y="-8368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rgbClr val="3BC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4" name="Google Shape;74;p8"/>
          <p:cNvGrpSpPr/>
          <p:nvPr/>
        </p:nvGrpSpPr>
        <p:grpSpPr>
          <a:xfrm>
            <a:off x="6900560" y="862613"/>
            <a:ext cx="1344300" cy="1344300"/>
            <a:chOff x="6900560" y="862613"/>
            <a:chExt cx="1344300" cy="1344300"/>
          </a:xfrm>
        </p:grpSpPr>
        <p:sp>
          <p:nvSpPr>
            <p:cNvPr id="75" name="Google Shape;75;p8"/>
            <p:cNvSpPr/>
            <p:nvPr/>
          </p:nvSpPr>
          <p:spPr>
            <a:xfrm rot="-1517647">
              <a:off x="7201296" y="1163348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8"/>
            <p:cNvSpPr/>
            <p:nvPr/>
          </p:nvSpPr>
          <p:spPr>
            <a:xfrm rot="-1517647">
              <a:off x="7048896" y="1010948"/>
              <a:ext cx="895229" cy="89522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80681" y="3314625"/>
            <a:ext cx="1885790" cy="1594808"/>
            <a:chOff x="6365712" y="4428458"/>
            <a:chExt cx="1335829" cy="1129707"/>
          </a:xfrm>
        </p:grpSpPr>
        <p:sp>
          <p:nvSpPr>
            <p:cNvPr id="78" name="Google Shape;78;p8"/>
            <p:cNvSpPr/>
            <p:nvPr/>
          </p:nvSpPr>
          <p:spPr>
            <a:xfrm rot="-4364943">
              <a:off x="6693655" y="4541071"/>
              <a:ext cx="895274" cy="895274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8"/>
            <p:cNvSpPr/>
            <p:nvPr/>
          </p:nvSpPr>
          <p:spPr>
            <a:xfrm rot="-4364943">
              <a:off x="6478325" y="4550278"/>
              <a:ext cx="895274" cy="89527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0" name="Google Shape;80;p8"/>
          <p:cNvSpPr txBox="1">
            <a:spLocks noGrp="1"/>
          </p:cNvSpPr>
          <p:nvPr>
            <p:ph type="title"/>
          </p:nvPr>
        </p:nvSpPr>
        <p:spPr>
          <a:xfrm>
            <a:off x="1775100" y="539500"/>
            <a:ext cx="5593800" cy="40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4939500" y="952800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grpSp>
        <p:nvGrpSpPr>
          <p:cNvPr id="84" name="Google Shape;84;p9"/>
          <p:cNvGrpSpPr/>
          <p:nvPr/>
        </p:nvGrpSpPr>
        <p:grpSpPr>
          <a:xfrm>
            <a:off x="7357711" y="-221620"/>
            <a:ext cx="1959917" cy="1955651"/>
            <a:chOff x="154500" y="-608250"/>
            <a:chExt cx="1676002" cy="1672354"/>
          </a:xfrm>
        </p:grpSpPr>
        <p:sp>
          <p:nvSpPr>
            <p:cNvPr id="85" name="Google Shape;85;p9"/>
            <p:cNvSpPr/>
            <p:nvPr/>
          </p:nvSpPr>
          <p:spPr>
            <a:xfrm>
              <a:off x="368302" y="-3980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154500" y="-6082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7" name="Google Shape;87;p9"/>
          <p:cNvGrpSpPr/>
          <p:nvPr/>
        </p:nvGrpSpPr>
        <p:grpSpPr>
          <a:xfrm rot="-1989337">
            <a:off x="7496282" y="3819466"/>
            <a:ext cx="1494937" cy="1494937"/>
            <a:chOff x="4203772" y="3308338"/>
            <a:chExt cx="1344300" cy="1344300"/>
          </a:xfrm>
        </p:grpSpPr>
        <p:sp>
          <p:nvSpPr>
            <p:cNvPr id="88" name="Google Shape;88;p9"/>
            <p:cNvSpPr/>
            <p:nvPr/>
          </p:nvSpPr>
          <p:spPr>
            <a:xfrm rot="-1517647">
              <a:off x="4504508" y="3609073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9"/>
            <p:cNvSpPr/>
            <p:nvPr/>
          </p:nvSpPr>
          <p:spPr>
            <a:xfrm rot="-1517647">
              <a:off x="4352108" y="3456673"/>
              <a:ext cx="895229" cy="895229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4605500" y="1252325"/>
            <a:ext cx="2700000" cy="83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2"/>
          </p:nvPr>
        </p:nvSpPr>
        <p:spPr>
          <a:xfrm>
            <a:off x="4605500" y="2868725"/>
            <a:ext cx="2700000" cy="83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ctrTitle"/>
          </p:nvPr>
        </p:nvSpPr>
        <p:spPr>
          <a:xfrm>
            <a:off x="2644625" y="1252325"/>
            <a:ext cx="2061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ctrTitle" idx="3"/>
          </p:nvPr>
        </p:nvSpPr>
        <p:spPr>
          <a:xfrm>
            <a:off x="2644625" y="2868725"/>
            <a:ext cx="1147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4"/>
          </p:nvPr>
        </p:nvSpPr>
        <p:spPr>
          <a:xfrm>
            <a:off x="4605500" y="2060075"/>
            <a:ext cx="2700000" cy="83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ctrTitle" idx="5"/>
          </p:nvPr>
        </p:nvSpPr>
        <p:spPr>
          <a:xfrm>
            <a:off x="2644625" y="2060075"/>
            <a:ext cx="20610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6"/>
          </p:nvPr>
        </p:nvSpPr>
        <p:spPr>
          <a:xfrm>
            <a:off x="4605500" y="3677375"/>
            <a:ext cx="2700000" cy="83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ctrTitle" idx="7"/>
          </p:nvPr>
        </p:nvSpPr>
        <p:spPr>
          <a:xfrm>
            <a:off x="2644625" y="3677375"/>
            <a:ext cx="19944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8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9" hasCustomPrompt="1"/>
          </p:nvPr>
        </p:nvSpPr>
        <p:spPr>
          <a:xfrm>
            <a:off x="1609875" y="1252325"/>
            <a:ext cx="9165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13" hasCustomPrompt="1"/>
          </p:nvPr>
        </p:nvSpPr>
        <p:spPr>
          <a:xfrm>
            <a:off x="1609875" y="2060975"/>
            <a:ext cx="9165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14" hasCustomPrompt="1"/>
          </p:nvPr>
        </p:nvSpPr>
        <p:spPr>
          <a:xfrm>
            <a:off x="1609875" y="2868725"/>
            <a:ext cx="9165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5" hasCustomPrompt="1"/>
          </p:nvPr>
        </p:nvSpPr>
        <p:spPr>
          <a:xfrm>
            <a:off x="1609875" y="3677375"/>
            <a:ext cx="9165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/>
          <p:nvPr/>
        </p:nvSpPr>
        <p:spPr>
          <a:xfrm rot="10800000">
            <a:off x="-1380452" y="2748001"/>
            <a:ext cx="4358006" cy="3906512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13"/>
          <p:cNvSpPr/>
          <p:nvPr/>
        </p:nvSpPr>
        <p:spPr>
          <a:xfrm>
            <a:off x="5561924" y="-1249024"/>
            <a:ext cx="5737955" cy="5143498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13"/>
          <p:cNvSpPr/>
          <p:nvPr/>
        </p:nvSpPr>
        <p:spPr>
          <a:xfrm rot="10800000">
            <a:off x="7824017" y="-807631"/>
            <a:ext cx="1594775" cy="1594775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13"/>
          <p:cNvSpPr/>
          <p:nvPr/>
        </p:nvSpPr>
        <p:spPr>
          <a:xfrm rot="2347847">
            <a:off x="505012" y="3988045"/>
            <a:ext cx="587077" cy="816943"/>
          </a:xfrm>
          <a:prstGeom prst="can">
            <a:avLst>
              <a:gd name="adj" fmla="val 69577"/>
            </a:avLst>
          </a:prstGeom>
          <a:solidFill>
            <a:srgbClr val="F54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7592900" y="4119250"/>
            <a:ext cx="1676002" cy="1672354"/>
            <a:chOff x="7592900" y="4119250"/>
            <a:chExt cx="1676002" cy="1672354"/>
          </a:xfrm>
        </p:grpSpPr>
        <p:sp>
          <p:nvSpPr>
            <p:cNvPr id="126" name="Google Shape;126;p13"/>
            <p:cNvSpPr/>
            <p:nvPr/>
          </p:nvSpPr>
          <p:spPr>
            <a:xfrm>
              <a:off x="7806702" y="4329404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7592900" y="41192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bg>
      <p:bgPr>
        <a:solidFill>
          <a:schemeClr val="accent4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88" name="Google Shape;188;p17"/>
          <p:cNvSpPr/>
          <p:nvPr/>
        </p:nvSpPr>
        <p:spPr>
          <a:xfrm rot="10800000">
            <a:off x="-1680923" y="2428246"/>
            <a:ext cx="4358006" cy="3906512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17"/>
          <p:cNvSpPr/>
          <p:nvPr/>
        </p:nvSpPr>
        <p:spPr>
          <a:xfrm rot="10800000" flipH="1">
            <a:off x="6243877" y="2580646"/>
            <a:ext cx="4358006" cy="3906512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0" name="Google Shape;190;p17"/>
          <p:cNvGrpSpPr/>
          <p:nvPr/>
        </p:nvGrpSpPr>
        <p:grpSpPr>
          <a:xfrm>
            <a:off x="7936425" y="-359275"/>
            <a:ext cx="1676002" cy="1672354"/>
            <a:chOff x="154500" y="-608250"/>
            <a:chExt cx="1676002" cy="1672354"/>
          </a:xfrm>
        </p:grpSpPr>
        <p:sp>
          <p:nvSpPr>
            <p:cNvPr id="191" name="Google Shape;191;p17"/>
            <p:cNvSpPr/>
            <p:nvPr/>
          </p:nvSpPr>
          <p:spPr>
            <a:xfrm>
              <a:off x="368302" y="-3980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154500" y="-6082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solidFill>
          <a:srgbClr val="FEC93D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/>
          <p:nvPr/>
        </p:nvSpPr>
        <p:spPr>
          <a:xfrm rot="1344303">
            <a:off x="4497154" y="-2354759"/>
            <a:ext cx="5543549" cy="4939611"/>
          </a:xfrm>
          <a:custGeom>
            <a:avLst/>
            <a:gdLst/>
            <a:ahLst/>
            <a:cxnLst/>
            <a:rect l="l" t="t" r="r" b="b"/>
            <a:pathLst>
              <a:path w="186655" h="166320" extrusionOk="0">
                <a:moveTo>
                  <a:pt x="142597" y="65485"/>
                </a:moveTo>
                <a:cubicBezTo>
                  <a:pt x="142597" y="65485"/>
                  <a:pt x="111581" y="16903"/>
                  <a:pt x="70119" y="8452"/>
                </a:cubicBezTo>
                <a:cubicBezTo>
                  <a:pt x="28679" y="0"/>
                  <a:pt x="1" y="41419"/>
                  <a:pt x="16624" y="77476"/>
                </a:cubicBezTo>
                <a:cubicBezTo>
                  <a:pt x="33226" y="113532"/>
                  <a:pt x="80544" y="86420"/>
                  <a:pt x="123057" y="142832"/>
                </a:cubicBezTo>
                <a:cubicBezTo>
                  <a:pt x="140752" y="166319"/>
                  <a:pt x="186654" y="144998"/>
                  <a:pt x="142597" y="65485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20"/>
          <p:cNvSpPr/>
          <p:nvPr/>
        </p:nvSpPr>
        <p:spPr>
          <a:xfrm rot="390638">
            <a:off x="-266607" y="2061145"/>
            <a:ext cx="4170635" cy="5841562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20"/>
          <p:cNvSpPr/>
          <p:nvPr/>
        </p:nvSpPr>
        <p:spPr>
          <a:xfrm>
            <a:off x="2180728" y="169802"/>
            <a:ext cx="4804864" cy="4803908"/>
          </a:xfrm>
          <a:custGeom>
            <a:avLst/>
            <a:gdLst/>
            <a:ahLst/>
            <a:cxnLst/>
            <a:rect l="l" t="t" r="r" b="b"/>
            <a:pathLst>
              <a:path w="115571" h="115548" extrusionOk="0">
                <a:moveTo>
                  <a:pt x="57785" y="0"/>
                </a:moveTo>
                <a:cubicBezTo>
                  <a:pt x="25869" y="0"/>
                  <a:pt x="0" y="25868"/>
                  <a:pt x="0" y="57763"/>
                </a:cubicBezTo>
                <a:cubicBezTo>
                  <a:pt x="0" y="89680"/>
                  <a:pt x="25869" y="115548"/>
                  <a:pt x="57785" y="115548"/>
                </a:cubicBezTo>
                <a:cubicBezTo>
                  <a:pt x="89681" y="115548"/>
                  <a:pt x="115570" y="89680"/>
                  <a:pt x="115570" y="57763"/>
                </a:cubicBezTo>
                <a:cubicBezTo>
                  <a:pt x="115570" y="25868"/>
                  <a:pt x="89681" y="0"/>
                  <a:pt x="57785" y="0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20"/>
          <p:cNvSpPr/>
          <p:nvPr/>
        </p:nvSpPr>
        <p:spPr>
          <a:xfrm>
            <a:off x="1935480" y="-64749"/>
            <a:ext cx="5273040" cy="5272999"/>
          </a:xfrm>
          <a:custGeom>
            <a:avLst/>
            <a:gdLst/>
            <a:ahLst/>
            <a:cxnLst/>
            <a:rect l="l" t="t" r="r" b="b"/>
            <a:pathLst>
              <a:path w="126832" h="126831" fill="none" extrusionOk="0">
                <a:moveTo>
                  <a:pt x="126832" y="63426"/>
                </a:moveTo>
                <a:cubicBezTo>
                  <a:pt x="126832" y="98431"/>
                  <a:pt x="98433" y="126830"/>
                  <a:pt x="63406" y="126830"/>
                </a:cubicBezTo>
                <a:cubicBezTo>
                  <a:pt x="28400" y="126830"/>
                  <a:pt x="1" y="98431"/>
                  <a:pt x="1" y="63426"/>
                </a:cubicBezTo>
                <a:cubicBezTo>
                  <a:pt x="1" y="28399"/>
                  <a:pt x="28400" y="21"/>
                  <a:pt x="63406" y="21"/>
                </a:cubicBezTo>
                <a:cubicBezTo>
                  <a:pt x="98433" y="0"/>
                  <a:pt x="126832" y="28399"/>
                  <a:pt x="126832" y="63426"/>
                </a:cubicBezTo>
                <a:close/>
              </a:path>
            </a:pathLst>
          </a:custGeom>
          <a:noFill/>
          <a:ln w="67025" cap="flat" cmpd="sng">
            <a:solidFill>
              <a:srgbClr val="FFFFFF"/>
            </a:solidFill>
            <a:prstDash val="solid"/>
            <a:miter lim="214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20"/>
          <p:cNvSpPr/>
          <p:nvPr/>
        </p:nvSpPr>
        <p:spPr>
          <a:xfrm>
            <a:off x="-930900" y="-968950"/>
            <a:ext cx="2445195" cy="2445137"/>
          </a:xfrm>
          <a:custGeom>
            <a:avLst/>
            <a:gdLst/>
            <a:ahLst/>
            <a:cxnLst/>
            <a:rect l="l" t="t" r="r" b="b"/>
            <a:pathLst>
              <a:path w="84470" h="84468" extrusionOk="0">
                <a:moveTo>
                  <a:pt x="42235" y="84468"/>
                </a:moveTo>
                <a:cubicBezTo>
                  <a:pt x="18941" y="84468"/>
                  <a:pt x="1" y="65528"/>
                  <a:pt x="1" y="42234"/>
                </a:cubicBezTo>
                <a:cubicBezTo>
                  <a:pt x="1" y="18962"/>
                  <a:pt x="18941" y="0"/>
                  <a:pt x="42235" y="0"/>
                </a:cubicBezTo>
                <a:cubicBezTo>
                  <a:pt x="65508" y="0"/>
                  <a:pt x="84469" y="18962"/>
                  <a:pt x="84469" y="42234"/>
                </a:cubicBezTo>
                <a:cubicBezTo>
                  <a:pt x="84469" y="65528"/>
                  <a:pt x="65508" y="84468"/>
                  <a:pt x="42235" y="84468"/>
                </a:cubicBezTo>
                <a:close/>
                <a:moveTo>
                  <a:pt x="42235" y="4462"/>
                </a:moveTo>
                <a:cubicBezTo>
                  <a:pt x="21408" y="4462"/>
                  <a:pt x="4462" y="21407"/>
                  <a:pt x="4462" y="42234"/>
                </a:cubicBezTo>
                <a:cubicBezTo>
                  <a:pt x="4462" y="63061"/>
                  <a:pt x="21408" y="80006"/>
                  <a:pt x="42235" y="80006"/>
                </a:cubicBezTo>
                <a:cubicBezTo>
                  <a:pt x="63062" y="80006"/>
                  <a:pt x="80008" y="63061"/>
                  <a:pt x="80008" y="42234"/>
                </a:cubicBezTo>
                <a:cubicBezTo>
                  <a:pt x="80008" y="21407"/>
                  <a:pt x="63062" y="4462"/>
                  <a:pt x="42235" y="4462"/>
                </a:cubicBezTo>
                <a:close/>
                <a:moveTo>
                  <a:pt x="42235" y="76103"/>
                </a:moveTo>
                <a:cubicBezTo>
                  <a:pt x="23531" y="76081"/>
                  <a:pt x="8388" y="60938"/>
                  <a:pt x="8366" y="42234"/>
                </a:cubicBezTo>
                <a:cubicBezTo>
                  <a:pt x="8388" y="23530"/>
                  <a:pt x="23531" y="8387"/>
                  <a:pt x="42235" y="8366"/>
                </a:cubicBezTo>
                <a:cubicBezTo>
                  <a:pt x="60939" y="8387"/>
                  <a:pt x="76082" y="23530"/>
                  <a:pt x="76104" y="42234"/>
                </a:cubicBezTo>
                <a:cubicBezTo>
                  <a:pt x="76082" y="60938"/>
                  <a:pt x="60939" y="76081"/>
                  <a:pt x="42235" y="76103"/>
                </a:cubicBezTo>
                <a:close/>
                <a:moveTo>
                  <a:pt x="42235" y="12827"/>
                </a:moveTo>
                <a:cubicBezTo>
                  <a:pt x="25998" y="12848"/>
                  <a:pt x="12828" y="25997"/>
                  <a:pt x="12806" y="42234"/>
                </a:cubicBezTo>
                <a:cubicBezTo>
                  <a:pt x="12828" y="58471"/>
                  <a:pt x="25998" y="71641"/>
                  <a:pt x="42235" y="71663"/>
                </a:cubicBezTo>
                <a:cubicBezTo>
                  <a:pt x="58472" y="71641"/>
                  <a:pt x="71621" y="58471"/>
                  <a:pt x="71642" y="42234"/>
                </a:cubicBezTo>
                <a:cubicBezTo>
                  <a:pt x="71621" y="25997"/>
                  <a:pt x="58472" y="12848"/>
                  <a:pt x="42235" y="12827"/>
                </a:cubicBezTo>
                <a:close/>
                <a:moveTo>
                  <a:pt x="42235" y="67759"/>
                </a:moveTo>
                <a:cubicBezTo>
                  <a:pt x="28143" y="67737"/>
                  <a:pt x="16732" y="56326"/>
                  <a:pt x="16710" y="42234"/>
                </a:cubicBezTo>
                <a:cubicBezTo>
                  <a:pt x="16732" y="28163"/>
                  <a:pt x="28143" y="16731"/>
                  <a:pt x="42235" y="16731"/>
                </a:cubicBezTo>
                <a:cubicBezTo>
                  <a:pt x="56306" y="16731"/>
                  <a:pt x="67738" y="28163"/>
                  <a:pt x="67738" y="42234"/>
                </a:cubicBezTo>
                <a:cubicBezTo>
                  <a:pt x="67738" y="56326"/>
                  <a:pt x="56306" y="67737"/>
                  <a:pt x="42235" y="67759"/>
                </a:cubicBezTo>
                <a:close/>
                <a:moveTo>
                  <a:pt x="42235" y="21171"/>
                </a:moveTo>
                <a:cubicBezTo>
                  <a:pt x="30609" y="21192"/>
                  <a:pt x="21172" y="30609"/>
                  <a:pt x="21172" y="42234"/>
                </a:cubicBezTo>
                <a:cubicBezTo>
                  <a:pt x="21172" y="53860"/>
                  <a:pt x="30609" y="63297"/>
                  <a:pt x="42235" y="63297"/>
                </a:cubicBezTo>
                <a:cubicBezTo>
                  <a:pt x="53861" y="63297"/>
                  <a:pt x="63277" y="53860"/>
                  <a:pt x="63298" y="42234"/>
                </a:cubicBezTo>
                <a:cubicBezTo>
                  <a:pt x="63277" y="30609"/>
                  <a:pt x="53861" y="21192"/>
                  <a:pt x="42235" y="21171"/>
                </a:cubicBezTo>
                <a:close/>
                <a:moveTo>
                  <a:pt x="42235" y="59394"/>
                </a:moveTo>
                <a:cubicBezTo>
                  <a:pt x="32754" y="59394"/>
                  <a:pt x="25075" y="51715"/>
                  <a:pt x="25075" y="42234"/>
                </a:cubicBezTo>
                <a:cubicBezTo>
                  <a:pt x="25075" y="32775"/>
                  <a:pt x="32754" y="25096"/>
                  <a:pt x="42235" y="25075"/>
                </a:cubicBezTo>
                <a:cubicBezTo>
                  <a:pt x="51694" y="25096"/>
                  <a:pt x="59373" y="32775"/>
                  <a:pt x="59395" y="42234"/>
                </a:cubicBezTo>
                <a:cubicBezTo>
                  <a:pt x="59373" y="51715"/>
                  <a:pt x="51694" y="59394"/>
                  <a:pt x="42235" y="59394"/>
                </a:cubicBezTo>
                <a:close/>
                <a:moveTo>
                  <a:pt x="42235" y="29536"/>
                </a:moveTo>
                <a:cubicBezTo>
                  <a:pt x="35221" y="29536"/>
                  <a:pt x="29515" y="35220"/>
                  <a:pt x="29515" y="42234"/>
                </a:cubicBezTo>
                <a:cubicBezTo>
                  <a:pt x="29515" y="49248"/>
                  <a:pt x="35221" y="54954"/>
                  <a:pt x="42235" y="54954"/>
                </a:cubicBezTo>
                <a:cubicBezTo>
                  <a:pt x="49249" y="54954"/>
                  <a:pt x="54933" y="49248"/>
                  <a:pt x="54933" y="42234"/>
                </a:cubicBezTo>
                <a:cubicBezTo>
                  <a:pt x="54933" y="35220"/>
                  <a:pt x="49249" y="29536"/>
                  <a:pt x="42235" y="29536"/>
                </a:cubicBezTo>
                <a:close/>
                <a:moveTo>
                  <a:pt x="42235" y="51050"/>
                </a:moveTo>
                <a:cubicBezTo>
                  <a:pt x="37387" y="51028"/>
                  <a:pt x="33462" y="47082"/>
                  <a:pt x="33462" y="42234"/>
                </a:cubicBezTo>
                <a:cubicBezTo>
                  <a:pt x="33462" y="37387"/>
                  <a:pt x="37387" y="33461"/>
                  <a:pt x="42235" y="33440"/>
                </a:cubicBezTo>
                <a:cubicBezTo>
                  <a:pt x="47061" y="33461"/>
                  <a:pt x="50965" y="37408"/>
                  <a:pt x="50965" y="42234"/>
                </a:cubicBezTo>
                <a:cubicBezTo>
                  <a:pt x="50965" y="47082"/>
                  <a:pt x="47061" y="51007"/>
                  <a:pt x="42235" y="51050"/>
                </a:cubicBezTo>
                <a:close/>
                <a:moveTo>
                  <a:pt x="42235" y="37880"/>
                </a:moveTo>
                <a:cubicBezTo>
                  <a:pt x="38353" y="37880"/>
                  <a:pt x="36401" y="42577"/>
                  <a:pt x="39146" y="45323"/>
                </a:cubicBezTo>
                <a:cubicBezTo>
                  <a:pt x="41892" y="48047"/>
                  <a:pt x="46589" y="46116"/>
                  <a:pt x="46589" y="42234"/>
                </a:cubicBezTo>
                <a:cubicBezTo>
                  <a:pt x="46568" y="39832"/>
                  <a:pt x="44637" y="37901"/>
                  <a:pt x="42235" y="378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20"/>
          <p:cNvSpPr txBox="1">
            <a:spLocks noGrp="1"/>
          </p:cNvSpPr>
          <p:nvPr>
            <p:ph type="ctrTitle"/>
          </p:nvPr>
        </p:nvSpPr>
        <p:spPr>
          <a:xfrm>
            <a:off x="2009850" y="1058475"/>
            <a:ext cx="5124300" cy="9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217" name="Google Shape;217;p20"/>
          <p:cNvGrpSpPr/>
          <p:nvPr/>
        </p:nvGrpSpPr>
        <p:grpSpPr>
          <a:xfrm>
            <a:off x="7797625" y="4365050"/>
            <a:ext cx="1676002" cy="1672354"/>
            <a:chOff x="7797625" y="4365050"/>
            <a:chExt cx="1676002" cy="1672354"/>
          </a:xfrm>
        </p:grpSpPr>
        <p:sp>
          <p:nvSpPr>
            <p:cNvPr id="218" name="Google Shape;218;p20"/>
            <p:cNvSpPr/>
            <p:nvPr/>
          </p:nvSpPr>
          <p:spPr>
            <a:xfrm>
              <a:off x="8011427" y="4575204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7797625" y="43650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0" name="Google Shape;220;p20"/>
          <p:cNvGrpSpPr/>
          <p:nvPr/>
        </p:nvGrpSpPr>
        <p:grpSpPr>
          <a:xfrm>
            <a:off x="128724" y="1963666"/>
            <a:ext cx="1427095" cy="1247031"/>
            <a:chOff x="128724" y="1963666"/>
            <a:chExt cx="1427095" cy="1247031"/>
          </a:xfrm>
        </p:grpSpPr>
        <p:sp>
          <p:nvSpPr>
            <p:cNvPr id="221" name="Google Shape;221;p20"/>
            <p:cNvSpPr/>
            <p:nvPr/>
          </p:nvSpPr>
          <p:spPr>
            <a:xfrm rot="-3690175">
              <a:off x="501078" y="2155955"/>
              <a:ext cx="895383" cy="895383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20"/>
            <p:cNvSpPr/>
            <p:nvPr/>
          </p:nvSpPr>
          <p:spPr>
            <a:xfrm rot="-3690175">
              <a:off x="288083" y="2123024"/>
              <a:ext cx="895383" cy="895383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3" name="Google Shape;223;p20"/>
          <p:cNvSpPr/>
          <p:nvPr/>
        </p:nvSpPr>
        <p:spPr>
          <a:xfrm rot="2211581">
            <a:off x="8148144" y="1543119"/>
            <a:ext cx="672660" cy="935760"/>
          </a:xfrm>
          <a:prstGeom prst="can">
            <a:avLst>
              <a:gd name="adj" fmla="val 66564"/>
            </a:avLst>
          </a:prstGeom>
          <a:solidFill>
            <a:srgbClr val="F54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4" name="Google Shape;224;p20"/>
          <p:cNvGrpSpPr/>
          <p:nvPr/>
        </p:nvGrpSpPr>
        <p:grpSpPr>
          <a:xfrm>
            <a:off x="7243482" y="2799876"/>
            <a:ext cx="1453570" cy="1300755"/>
            <a:chOff x="7243482" y="2799876"/>
            <a:chExt cx="1453570" cy="1300755"/>
          </a:xfrm>
        </p:grpSpPr>
        <p:sp>
          <p:nvSpPr>
            <p:cNvPr id="225" name="Google Shape;225;p20"/>
            <p:cNvSpPr/>
            <p:nvPr/>
          </p:nvSpPr>
          <p:spPr>
            <a:xfrm rot="-3323318">
              <a:off x="7626784" y="3030364"/>
              <a:ext cx="895235" cy="895235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20"/>
            <p:cNvSpPr/>
            <p:nvPr/>
          </p:nvSpPr>
          <p:spPr>
            <a:xfrm rot="-3323318">
              <a:off x="7418514" y="2974908"/>
              <a:ext cx="895235" cy="895235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7" name="Google Shape;227;p20"/>
          <p:cNvSpPr txBox="1">
            <a:spLocks noGrp="1"/>
          </p:cNvSpPr>
          <p:nvPr>
            <p:ph type="subTitle" idx="1"/>
          </p:nvPr>
        </p:nvSpPr>
        <p:spPr>
          <a:xfrm>
            <a:off x="2766788" y="2475375"/>
            <a:ext cx="3610500" cy="11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EE69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mfortaa"/>
              <a:buChar char="●"/>
              <a:defRPr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3" r:id="rId8"/>
    <p:sldLayoutId id="2147483666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>
            <a:spLocks noGrp="1"/>
          </p:cNvSpPr>
          <p:nvPr>
            <p:ph type="ctrTitle"/>
          </p:nvPr>
        </p:nvSpPr>
        <p:spPr>
          <a:xfrm>
            <a:off x="1232611" y="855150"/>
            <a:ext cx="6678778" cy="26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E" dirty="0">
                <a:solidFill>
                  <a:srgbClr val="00B0F0"/>
                </a:solidFill>
              </a:rPr>
              <a:t>COMPUTER SCIENCE</a:t>
            </a:r>
            <a:r>
              <a:rPr lang="en" dirty="0">
                <a:solidFill>
                  <a:srgbClr val="00B0F0"/>
                </a:solidFill>
              </a:rPr>
              <a:t> CONCEPTS </a:t>
            </a:r>
            <a:br>
              <a:rPr lang="en" dirty="0">
                <a:solidFill>
                  <a:srgbClr val="00B0F0"/>
                </a:solidFill>
              </a:rPr>
            </a:br>
            <a:r>
              <a:rPr lang="en" dirty="0">
                <a:solidFill>
                  <a:srgbClr val="00B0F0"/>
                </a:solidFill>
              </a:rPr>
              <a:t>(</a:t>
            </a:r>
            <a:r>
              <a:rPr lang="ko-KR" altLang="en-US" dirty="0">
                <a:solidFill>
                  <a:srgbClr val="00B0F0"/>
                </a:solidFill>
              </a:rPr>
              <a:t>컴퓨터과학</a:t>
            </a:r>
            <a:r>
              <a:rPr lang="en" dirty="0">
                <a:solidFill>
                  <a:srgbClr val="00B0F0"/>
                </a:solidFill>
              </a:rPr>
              <a:t> 개념)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287" name="Google Shape;287;p27"/>
          <p:cNvSpPr txBox="1">
            <a:spLocks noGrp="1"/>
          </p:cNvSpPr>
          <p:nvPr>
            <p:ph type="subTitle" idx="1"/>
          </p:nvPr>
        </p:nvSpPr>
        <p:spPr>
          <a:xfrm>
            <a:off x="2809700" y="3668800"/>
            <a:ext cx="3425400" cy="8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DJIBRIL COULYBALY</a:t>
            </a:r>
            <a:endParaRPr sz="2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(지브릴 콜리빌리)</a:t>
            </a:r>
            <a:endParaRPr sz="23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60"/>
    </mc:Choice>
    <mc:Fallback>
      <p:transition spd="slow" advTm="1526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9"/>
          <p:cNvSpPr txBox="1"/>
          <p:nvPr/>
        </p:nvSpPr>
        <p:spPr>
          <a:xfrm>
            <a:off x="1940100" y="1545900"/>
            <a:ext cx="5263800" cy="20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>
                <a:solidFill>
                  <a:srgbClr val="434343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You need these items in order to be a good programmer!</a:t>
            </a:r>
            <a:endParaRPr sz="4100" b="1" dirty="0">
              <a:solidFill>
                <a:srgbClr val="434343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1. BE CREATIVE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695" name="Google Shape;695;p40"/>
          <p:cNvSpPr txBox="1">
            <a:spLocks noGrp="1"/>
          </p:cNvSpPr>
          <p:nvPr>
            <p:ph type="body" idx="1"/>
          </p:nvPr>
        </p:nvSpPr>
        <p:spPr>
          <a:xfrm>
            <a:off x="4939500" y="952800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100" dirty="0"/>
              <a:t>Using your imagination to think of new and fun ways to solve a problem</a:t>
            </a:r>
            <a:endParaRPr sz="3100" dirty="0"/>
          </a:p>
        </p:txBody>
      </p:sp>
      <p:sp>
        <p:nvSpPr>
          <p:cNvPr id="696" name="Google Shape;696;p40"/>
          <p:cNvSpPr/>
          <p:nvPr/>
        </p:nvSpPr>
        <p:spPr>
          <a:xfrm rot="-2417472">
            <a:off x="-2518569" y="-1765507"/>
            <a:ext cx="6655887" cy="8674255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97" name="Google Shape;6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1197050"/>
            <a:ext cx="3851425" cy="38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2. TEAMWORK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711" name="Google Shape;711;p42"/>
          <p:cNvSpPr txBox="1">
            <a:spLocks noGrp="1"/>
          </p:cNvSpPr>
          <p:nvPr>
            <p:ph type="body" idx="1"/>
          </p:nvPr>
        </p:nvSpPr>
        <p:spPr>
          <a:xfrm>
            <a:off x="713225" y="952800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/>
              <a:t>You need to be able to work and get along with people in a team to get the job done</a:t>
            </a:r>
            <a:endParaRPr sz="3100" dirty="0"/>
          </a:p>
        </p:txBody>
      </p:sp>
      <p:sp>
        <p:nvSpPr>
          <p:cNvPr id="712" name="Google Shape;712;p42"/>
          <p:cNvSpPr/>
          <p:nvPr/>
        </p:nvSpPr>
        <p:spPr>
          <a:xfrm rot="2417472" flipH="1">
            <a:off x="5330031" y="-1155907"/>
            <a:ext cx="6655887" cy="8674255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13" name="Google Shape;7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203" y="1925225"/>
            <a:ext cx="3136649" cy="30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3. PATIENCE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703" name="Google Shape;703;p41"/>
          <p:cNvSpPr txBox="1">
            <a:spLocks noGrp="1"/>
          </p:cNvSpPr>
          <p:nvPr>
            <p:ph type="body" idx="1"/>
          </p:nvPr>
        </p:nvSpPr>
        <p:spPr>
          <a:xfrm>
            <a:off x="4939500" y="952800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100"/>
              <a:t>Keep trying to fix a problem even if your answer isn’t working</a:t>
            </a:r>
            <a:endParaRPr sz="3100" dirty="0"/>
          </a:p>
        </p:txBody>
      </p:sp>
      <p:sp>
        <p:nvSpPr>
          <p:cNvPr id="704" name="Google Shape;704;p41"/>
          <p:cNvSpPr/>
          <p:nvPr/>
        </p:nvSpPr>
        <p:spPr>
          <a:xfrm rot="-2417472">
            <a:off x="-2518569" y="-1765507"/>
            <a:ext cx="6655887" cy="8674255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05" name="Google Shape;7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6" y="1293050"/>
            <a:ext cx="2173375" cy="385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4. BE ORGANISED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719" name="Google Shape;719;p43"/>
          <p:cNvSpPr txBox="1">
            <a:spLocks noGrp="1"/>
          </p:cNvSpPr>
          <p:nvPr>
            <p:ph type="body" idx="1"/>
          </p:nvPr>
        </p:nvSpPr>
        <p:spPr>
          <a:xfrm>
            <a:off x="713225" y="1448400"/>
            <a:ext cx="41142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 dirty="0"/>
              <a:t>Managing your time and how much work you have to do.</a:t>
            </a:r>
            <a:endParaRPr sz="31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 dirty="0"/>
              <a:t>Paying attention to small details</a:t>
            </a:r>
            <a:endParaRPr sz="3100" dirty="0"/>
          </a:p>
        </p:txBody>
      </p:sp>
      <p:sp>
        <p:nvSpPr>
          <p:cNvPr id="720" name="Google Shape;720;p43"/>
          <p:cNvSpPr/>
          <p:nvPr/>
        </p:nvSpPr>
        <p:spPr>
          <a:xfrm rot="2417472" flipH="1">
            <a:off x="5330031" y="-1155907"/>
            <a:ext cx="6655887" cy="8674255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FFA2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21" name="Google Shape;7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800" y="2006550"/>
            <a:ext cx="3007625" cy="30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5. OPEN TO LEARNING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727" name="Google Shape;727;p44"/>
          <p:cNvSpPr txBox="1">
            <a:spLocks noGrp="1"/>
          </p:cNvSpPr>
          <p:nvPr>
            <p:ph type="body" idx="1"/>
          </p:nvPr>
        </p:nvSpPr>
        <p:spPr>
          <a:xfrm>
            <a:off x="4939500" y="952800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100" dirty="0"/>
              <a:t>Always trying to learn new programming languages &amp; ways to solve problems. </a:t>
            </a:r>
            <a:endParaRPr sz="3100" dirty="0"/>
          </a:p>
        </p:txBody>
      </p:sp>
      <p:sp>
        <p:nvSpPr>
          <p:cNvPr id="728" name="Google Shape;728;p44"/>
          <p:cNvSpPr/>
          <p:nvPr/>
        </p:nvSpPr>
        <p:spPr>
          <a:xfrm rot="-2417472">
            <a:off x="-2518569" y="-1765507"/>
            <a:ext cx="6655887" cy="8674255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29" name="Google Shape;7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0" y="1921875"/>
            <a:ext cx="4485525" cy="24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p179"/>
          <p:cNvSpPr txBox="1">
            <a:spLocks noGrp="1"/>
          </p:cNvSpPr>
          <p:nvPr>
            <p:ph type="ctrTitle"/>
          </p:nvPr>
        </p:nvSpPr>
        <p:spPr>
          <a:xfrm>
            <a:off x="2009850" y="1058474"/>
            <a:ext cx="5124300" cy="23909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</a:t>
            </a:r>
            <a:r>
              <a:rPr lang="en-IE" dirty="0"/>
              <a:t>YOU FOR WATCHING</a:t>
            </a:r>
            <a:r>
              <a:rPr lang="en" dirty="0"/>
              <a:t>!</a:t>
            </a:r>
            <a:endParaRPr dirty="0"/>
          </a:p>
        </p:txBody>
      </p:sp>
      <p:sp>
        <p:nvSpPr>
          <p:cNvPr id="2597" name="Google Shape;2597;p179"/>
          <p:cNvSpPr txBox="1">
            <a:spLocks noGrp="1"/>
          </p:cNvSpPr>
          <p:nvPr>
            <p:ph type="subTitle" idx="1"/>
          </p:nvPr>
        </p:nvSpPr>
        <p:spPr>
          <a:xfrm>
            <a:off x="2766750" y="3519076"/>
            <a:ext cx="3610500" cy="11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ko-KR" altLang="en-US" sz="4000" dirty="0"/>
              <a:t>봐줘서 고마워</a:t>
            </a:r>
            <a:r>
              <a:rPr lang="en-US" altLang="ko-KR" sz="4000" dirty="0"/>
              <a:t>!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99071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 idx="8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TABLE OF CONTENTS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299" name="Google Shape;299;p29"/>
          <p:cNvSpPr txBox="1">
            <a:spLocks noGrp="1"/>
          </p:cNvSpPr>
          <p:nvPr>
            <p:ph type="ctrTitle" idx="3"/>
          </p:nvPr>
        </p:nvSpPr>
        <p:spPr>
          <a:xfrm>
            <a:off x="2644625" y="2868725"/>
            <a:ext cx="21651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IE" dirty="0">
                <a:solidFill>
                  <a:srgbClr val="00B0F0"/>
                </a:solidFill>
              </a:rPr>
              <a:t>PARTS OF A COMPUTER</a:t>
            </a:r>
          </a:p>
        </p:txBody>
      </p:sp>
      <p:sp>
        <p:nvSpPr>
          <p:cNvPr id="300" name="Google Shape;300;p29"/>
          <p:cNvSpPr txBox="1">
            <a:spLocks noGrp="1"/>
          </p:cNvSpPr>
          <p:nvPr>
            <p:ph type="subTitle" idx="2"/>
          </p:nvPr>
        </p:nvSpPr>
        <p:spPr>
          <a:xfrm>
            <a:off x="4928725" y="2868725"/>
            <a:ext cx="27000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GB" dirty="0"/>
              <a:t>How a computer looks like</a:t>
            </a:r>
          </a:p>
        </p:txBody>
      </p:sp>
      <p:sp>
        <p:nvSpPr>
          <p:cNvPr id="301" name="Google Shape;301;p29"/>
          <p:cNvSpPr txBox="1">
            <a:spLocks noGrp="1"/>
          </p:cNvSpPr>
          <p:nvPr>
            <p:ph type="ctrTitle"/>
          </p:nvPr>
        </p:nvSpPr>
        <p:spPr>
          <a:xfrm>
            <a:off x="2644625" y="1252325"/>
            <a:ext cx="21651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00B0F0"/>
                </a:solidFill>
              </a:rPr>
              <a:t>WHAT IS PROGRAMMING?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302" name="Google Shape;302;p29"/>
          <p:cNvSpPr txBox="1">
            <a:spLocks noGrp="1"/>
          </p:cNvSpPr>
          <p:nvPr>
            <p:ph type="subTitle" idx="4"/>
          </p:nvPr>
        </p:nvSpPr>
        <p:spPr>
          <a:xfrm>
            <a:off x="4928725" y="2060075"/>
            <a:ext cx="27000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How to tell a computer what to do</a:t>
            </a:r>
            <a:endParaRPr dirty="0"/>
          </a:p>
        </p:txBody>
      </p:sp>
      <p:sp>
        <p:nvSpPr>
          <p:cNvPr id="303" name="Google Shape;303;p29"/>
          <p:cNvSpPr txBox="1">
            <a:spLocks noGrp="1"/>
          </p:cNvSpPr>
          <p:nvPr>
            <p:ph type="ctrTitle" idx="5"/>
          </p:nvPr>
        </p:nvSpPr>
        <p:spPr>
          <a:xfrm>
            <a:off x="2644625" y="2060075"/>
            <a:ext cx="21651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9FC5E8"/>
                </a:solidFill>
              </a:rPr>
              <a:t>ALGORITHMS / INSTRUCTIONS</a:t>
            </a:r>
            <a:endParaRPr dirty="0">
              <a:solidFill>
                <a:srgbClr val="9FC5E8"/>
              </a:solidFill>
            </a:endParaRPr>
          </a:p>
        </p:txBody>
      </p:sp>
      <p:sp>
        <p:nvSpPr>
          <p:cNvPr id="304" name="Google Shape;304;p29"/>
          <p:cNvSpPr txBox="1">
            <a:spLocks noGrp="1"/>
          </p:cNvSpPr>
          <p:nvPr>
            <p:ph type="subTitle" idx="6"/>
          </p:nvPr>
        </p:nvSpPr>
        <p:spPr>
          <a:xfrm>
            <a:off x="4928725" y="3677375"/>
            <a:ext cx="27000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GB" dirty="0"/>
              <a:t>Keep information secret and safe</a:t>
            </a:r>
          </a:p>
        </p:txBody>
      </p:sp>
      <p:sp>
        <p:nvSpPr>
          <p:cNvPr id="305" name="Google Shape;305;p29"/>
          <p:cNvSpPr txBox="1">
            <a:spLocks noGrp="1"/>
          </p:cNvSpPr>
          <p:nvPr>
            <p:ph type="ctrTitle" idx="7"/>
          </p:nvPr>
        </p:nvSpPr>
        <p:spPr>
          <a:xfrm>
            <a:off x="2644625" y="3677375"/>
            <a:ext cx="21651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IE" dirty="0">
                <a:solidFill>
                  <a:srgbClr val="9FC5E8"/>
                </a:solidFill>
              </a:rPr>
              <a:t>CRYPTOGRAPHY</a:t>
            </a:r>
            <a:endParaRPr lang="en-IE" dirty="0">
              <a:solidFill>
                <a:srgbClr val="00B0F0"/>
              </a:solidFill>
            </a:endParaRPr>
          </a:p>
        </p:txBody>
      </p:sp>
      <p:sp>
        <p:nvSpPr>
          <p:cNvPr id="306" name="Google Shape;306;p29"/>
          <p:cNvSpPr txBox="1">
            <a:spLocks noGrp="1"/>
          </p:cNvSpPr>
          <p:nvPr>
            <p:ph type="title" idx="9"/>
          </p:nvPr>
        </p:nvSpPr>
        <p:spPr>
          <a:xfrm>
            <a:off x="1609875" y="1252325"/>
            <a:ext cx="9165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07" name="Google Shape;307;p29"/>
          <p:cNvSpPr txBox="1">
            <a:spLocks noGrp="1"/>
          </p:cNvSpPr>
          <p:nvPr>
            <p:ph type="title" idx="13"/>
          </p:nvPr>
        </p:nvSpPr>
        <p:spPr>
          <a:xfrm>
            <a:off x="1609875" y="2060975"/>
            <a:ext cx="9165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308" name="Google Shape;308;p29"/>
          <p:cNvSpPr txBox="1">
            <a:spLocks noGrp="1"/>
          </p:cNvSpPr>
          <p:nvPr>
            <p:ph type="title" idx="14"/>
          </p:nvPr>
        </p:nvSpPr>
        <p:spPr>
          <a:xfrm>
            <a:off x="1609875" y="2868725"/>
            <a:ext cx="9165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309" name="Google Shape;309;p29"/>
          <p:cNvSpPr txBox="1">
            <a:spLocks noGrp="1"/>
          </p:cNvSpPr>
          <p:nvPr>
            <p:ph type="title" idx="15"/>
          </p:nvPr>
        </p:nvSpPr>
        <p:spPr>
          <a:xfrm>
            <a:off x="1609875" y="3677375"/>
            <a:ext cx="916500" cy="8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9263">
        <p:fade/>
      </p:transition>
    </mc:Choice>
    <mc:Fallback>
      <p:transition spd="med" advTm="59263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>
            <a:spLocks noGrp="1"/>
          </p:cNvSpPr>
          <p:nvPr>
            <p:ph type="title" idx="8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TABLE OF CONTENTS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316" name="Google Shape;316;p30"/>
          <p:cNvSpPr txBox="1">
            <a:spLocks noGrp="1"/>
          </p:cNvSpPr>
          <p:nvPr>
            <p:ph type="subTitle" idx="1"/>
          </p:nvPr>
        </p:nvSpPr>
        <p:spPr>
          <a:xfrm>
            <a:off x="4922675" y="1252325"/>
            <a:ext cx="27000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GB" dirty="0"/>
              <a:t>How to stay safe on the internet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18" name="Google Shape;318;p30"/>
          <p:cNvSpPr txBox="1">
            <a:spLocks noGrp="1"/>
          </p:cNvSpPr>
          <p:nvPr>
            <p:ph type="ctrTitle"/>
          </p:nvPr>
        </p:nvSpPr>
        <p:spPr>
          <a:xfrm>
            <a:off x="2644625" y="1252325"/>
            <a:ext cx="20610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IE" dirty="0">
                <a:solidFill>
                  <a:srgbClr val="00B0F0"/>
                </a:solidFill>
              </a:rPr>
              <a:t>INTERNET DO’S AND DON'TS</a:t>
            </a:r>
            <a:endParaRPr lang="en-IE" dirty="0">
              <a:solidFill>
                <a:srgbClr val="9FC5E8"/>
              </a:solidFill>
            </a:endParaRPr>
          </a:p>
        </p:txBody>
      </p:sp>
      <p:sp>
        <p:nvSpPr>
          <p:cNvPr id="323" name="Google Shape;323;p30"/>
          <p:cNvSpPr txBox="1">
            <a:spLocks noGrp="1"/>
          </p:cNvSpPr>
          <p:nvPr>
            <p:ph type="title" idx="9"/>
          </p:nvPr>
        </p:nvSpPr>
        <p:spPr>
          <a:xfrm>
            <a:off x="1609875" y="1252325"/>
            <a:ext cx="9165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3"/>
          <p:cNvSpPr txBox="1">
            <a:spLocks noGrp="1"/>
          </p:cNvSpPr>
          <p:nvPr>
            <p:ph type="title"/>
          </p:nvPr>
        </p:nvSpPr>
        <p:spPr>
          <a:xfrm>
            <a:off x="1674600" y="543900"/>
            <a:ext cx="5794800" cy="40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rgbClr val="00B0F0"/>
                </a:solidFill>
              </a:rPr>
              <a:t>WHAT IS PROGRAMMING?</a:t>
            </a:r>
            <a:br>
              <a:rPr lang="en" dirty="0">
                <a:solidFill>
                  <a:srgbClr val="00B0F0"/>
                </a:solidFill>
              </a:rPr>
            </a:br>
            <a:r>
              <a:rPr lang="en" dirty="0">
                <a:solidFill>
                  <a:srgbClr val="00B0F0"/>
                </a:solidFill>
              </a:rPr>
              <a:t>(</a:t>
            </a:r>
            <a:r>
              <a:rPr lang="ko-KR" altLang="en-US" dirty="0">
                <a:solidFill>
                  <a:srgbClr val="00B0F0"/>
                </a:solidFill>
              </a:rPr>
              <a:t>프로그래밍이란</a:t>
            </a:r>
            <a:r>
              <a:rPr lang="en-US" altLang="ko-KR" dirty="0">
                <a:solidFill>
                  <a:srgbClr val="00B0F0"/>
                </a:solidFill>
              </a:rPr>
              <a:t>?)</a:t>
            </a:r>
            <a:endParaRPr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34"/>
          <p:cNvPicPr preferRelativeResize="0"/>
          <p:nvPr/>
        </p:nvPicPr>
        <p:blipFill rotWithShape="1">
          <a:blip r:embed="rId3">
            <a:alphaModFix/>
          </a:blip>
          <a:srcRect l="12502" r="12495"/>
          <a:stretch/>
        </p:blipFill>
        <p:spPr>
          <a:xfrm>
            <a:off x="5389600" y="241163"/>
            <a:ext cx="4252900" cy="54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4"/>
          <p:cNvSpPr txBox="1">
            <a:spLocks noGrp="1"/>
          </p:cNvSpPr>
          <p:nvPr>
            <p:ph type="body" idx="1"/>
          </p:nvPr>
        </p:nvSpPr>
        <p:spPr>
          <a:xfrm>
            <a:off x="717296" y="1389600"/>
            <a:ext cx="4252899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 programmer is a person who codes programs and </a:t>
            </a:r>
            <a:r>
              <a:rPr lang="en-IE" sz="2400" dirty="0"/>
              <a:t>software for computers.</a:t>
            </a:r>
            <a:br>
              <a:rPr lang="en" sz="2400" dirty="0"/>
            </a:b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dirty="0"/>
              <a:t>They’re needed and valuable in every job.</a:t>
            </a:r>
            <a:endParaRPr sz="2400" dirty="0"/>
          </a:p>
        </p:txBody>
      </p:sp>
      <p:grpSp>
        <p:nvGrpSpPr>
          <p:cNvPr id="572" name="Google Shape;572;p34"/>
          <p:cNvGrpSpPr/>
          <p:nvPr/>
        </p:nvGrpSpPr>
        <p:grpSpPr>
          <a:xfrm rot="-382719">
            <a:off x="4348494" y="-1280297"/>
            <a:ext cx="7090530" cy="8240587"/>
            <a:chOff x="4194508" y="-1402553"/>
            <a:chExt cx="6732883" cy="8240662"/>
          </a:xfrm>
        </p:grpSpPr>
        <p:sp>
          <p:nvSpPr>
            <p:cNvPr id="573" name="Google Shape;573;p34"/>
            <p:cNvSpPr/>
            <p:nvPr/>
          </p:nvSpPr>
          <p:spPr>
            <a:xfrm rot="-4644610">
              <a:off x="3928317" y="79704"/>
              <a:ext cx="7265265" cy="5276147"/>
            </a:xfrm>
            <a:custGeom>
              <a:avLst/>
              <a:gdLst/>
              <a:ahLst/>
              <a:cxnLst/>
              <a:rect l="l" t="t" r="r" b="b"/>
              <a:pathLst>
                <a:path w="285335" h="160739" extrusionOk="0">
                  <a:moveTo>
                    <a:pt x="171542" y="7267"/>
                  </a:moveTo>
                  <a:cubicBezTo>
                    <a:pt x="188389" y="7267"/>
                    <a:pt x="205316" y="12126"/>
                    <a:pt x="220451" y="24699"/>
                  </a:cubicBezTo>
                  <a:cubicBezTo>
                    <a:pt x="256415" y="54481"/>
                    <a:pt x="238893" y="88424"/>
                    <a:pt x="215056" y="104637"/>
                  </a:cubicBezTo>
                  <a:cubicBezTo>
                    <a:pt x="191278" y="120866"/>
                    <a:pt x="172271" y="115976"/>
                    <a:pt x="147438" y="124893"/>
                  </a:cubicBezTo>
                  <a:cubicBezTo>
                    <a:pt x="127541" y="132087"/>
                    <a:pt x="112828" y="142451"/>
                    <a:pt x="97442" y="142451"/>
                  </a:cubicBezTo>
                  <a:cubicBezTo>
                    <a:pt x="90706" y="142451"/>
                    <a:pt x="83842" y="140464"/>
                    <a:pt x="76357" y="135355"/>
                  </a:cubicBezTo>
                  <a:cubicBezTo>
                    <a:pt x="32517" y="105261"/>
                    <a:pt x="72136" y="48849"/>
                    <a:pt x="107432" y="27360"/>
                  </a:cubicBezTo>
                  <a:cubicBezTo>
                    <a:pt x="125421" y="16430"/>
                    <a:pt x="148407" y="7267"/>
                    <a:pt x="171542" y="7267"/>
                  </a:cubicBezTo>
                  <a:close/>
                  <a:moveTo>
                    <a:pt x="0" y="0"/>
                  </a:moveTo>
                  <a:lnTo>
                    <a:pt x="0" y="160738"/>
                  </a:lnTo>
                  <a:lnTo>
                    <a:pt x="285334" y="160738"/>
                  </a:lnTo>
                  <a:lnTo>
                    <a:pt x="285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5217775" y="-340780"/>
              <a:ext cx="399900" cy="723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5" name="Google Shape;575;p34"/>
          <p:cNvGrpSpPr/>
          <p:nvPr/>
        </p:nvGrpSpPr>
        <p:grpSpPr>
          <a:xfrm>
            <a:off x="4210250" y="3869825"/>
            <a:ext cx="1676002" cy="1672354"/>
            <a:chOff x="154500" y="-608250"/>
            <a:chExt cx="1676002" cy="1672354"/>
          </a:xfrm>
        </p:grpSpPr>
        <p:sp>
          <p:nvSpPr>
            <p:cNvPr id="576" name="Google Shape;576;p34"/>
            <p:cNvSpPr/>
            <p:nvPr/>
          </p:nvSpPr>
          <p:spPr>
            <a:xfrm>
              <a:off x="368302" y="-3980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154500" y="-6082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78" name="Google Shape;578;p3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71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F0"/>
                </a:solidFill>
              </a:rPr>
              <a:t>WHAT IS A PROGRAMMER</a:t>
            </a:r>
            <a:endParaRPr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5"/>
          <p:cNvSpPr txBox="1">
            <a:spLocks noGrp="1"/>
          </p:cNvSpPr>
          <p:nvPr>
            <p:ph type="title"/>
          </p:nvPr>
        </p:nvSpPr>
        <p:spPr>
          <a:xfrm>
            <a:off x="1082138" y="1111569"/>
            <a:ext cx="329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</a:rPr>
              <a:t>CARS</a:t>
            </a:r>
            <a:endParaRPr sz="3000" dirty="0">
              <a:solidFill>
                <a:srgbClr val="00B0F0"/>
              </a:solidFill>
            </a:endParaRPr>
          </a:p>
        </p:txBody>
      </p:sp>
      <p:sp>
        <p:nvSpPr>
          <p:cNvPr id="584" name="Google Shape;584;p35"/>
          <p:cNvSpPr txBox="1">
            <a:spLocks noGrp="1"/>
          </p:cNvSpPr>
          <p:nvPr>
            <p:ph type="title" idx="2"/>
          </p:nvPr>
        </p:nvSpPr>
        <p:spPr>
          <a:xfrm>
            <a:off x="4701550" y="3290325"/>
            <a:ext cx="3298200" cy="11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CAA4B7"/>
                </a:solidFill>
              </a:rPr>
              <a:t>HOME APPLIANCES</a:t>
            </a:r>
            <a:endParaRPr sz="3000" dirty="0">
              <a:solidFill>
                <a:srgbClr val="CAA4B7"/>
              </a:solidFill>
            </a:endParaRPr>
          </a:p>
        </p:txBody>
      </p:sp>
      <p:sp>
        <p:nvSpPr>
          <p:cNvPr id="585" name="Google Shape;585;p35"/>
          <p:cNvSpPr/>
          <p:nvPr/>
        </p:nvSpPr>
        <p:spPr>
          <a:xfrm>
            <a:off x="9330702" y="4056667"/>
            <a:ext cx="1827064" cy="1827064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86" name="Google Shape;586;p35"/>
          <p:cNvGrpSpPr/>
          <p:nvPr/>
        </p:nvGrpSpPr>
        <p:grpSpPr>
          <a:xfrm>
            <a:off x="459300" y="-608250"/>
            <a:ext cx="8740327" cy="6337279"/>
            <a:chOff x="154500" y="-608250"/>
            <a:chExt cx="8740327" cy="6337279"/>
          </a:xfrm>
        </p:grpSpPr>
        <p:grpSp>
          <p:nvGrpSpPr>
            <p:cNvPr id="587" name="Google Shape;587;p35"/>
            <p:cNvGrpSpPr/>
            <p:nvPr/>
          </p:nvGrpSpPr>
          <p:grpSpPr>
            <a:xfrm>
              <a:off x="154500" y="-608250"/>
              <a:ext cx="1676002" cy="1672354"/>
              <a:chOff x="154500" y="-608250"/>
              <a:chExt cx="1676002" cy="1672354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368302" y="-398096"/>
                <a:ext cx="1462200" cy="1462200"/>
              </a:xfrm>
              <a:prstGeom prst="donut">
                <a:avLst>
                  <a:gd name="adj" fmla="val 5101"/>
                </a:avLst>
              </a:prstGeom>
              <a:solidFill>
                <a:srgbClr val="F3CC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154500" y="-608250"/>
                <a:ext cx="1462200" cy="1462200"/>
              </a:xfrm>
              <a:prstGeom prst="donut">
                <a:avLst>
                  <a:gd name="adj" fmla="val 5518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90" name="Google Shape;590;p35"/>
            <p:cNvGrpSpPr/>
            <p:nvPr/>
          </p:nvGrpSpPr>
          <p:grpSpPr>
            <a:xfrm>
              <a:off x="3744585" y="98463"/>
              <a:ext cx="1344300" cy="1344300"/>
              <a:chOff x="7586360" y="-251812"/>
              <a:chExt cx="1344300" cy="1344300"/>
            </a:xfrm>
          </p:grpSpPr>
          <p:sp>
            <p:nvSpPr>
              <p:cNvPr id="591" name="Google Shape;591;p35"/>
              <p:cNvSpPr/>
              <p:nvPr/>
            </p:nvSpPr>
            <p:spPr>
              <a:xfrm rot="-1517647">
                <a:off x="7887096" y="48923"/>
                <a:ext cx="895229" cy="895229"/>
              </a:xfrm>
              <a:prstGeom prst="diamond">
                <a:avLst/>
              </a:prstGeom>
              <a:solidFill>
                <a:srgbClr val="F3CC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2" name="Google Shape;592;p35"/>
              <p:cNvSpPr/>
              <p:nvPr/>
            </p:nvSpPr>
            <p:spPr>
              <a:xfrm rot="-1517647">
                <a:off x="7734696" y="-103477"/>
                <a:ext cx="895229" cy="895229"/>
              </a:xfrm>
              <a:prstGeom prst="diamond">
                <a:avLst/>
              </a:prstGeom>
              <a:solidFill>
                <a:srgbClr val="F545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93" name="Google Shape;593;p35"/>
            <p:cNvGrpSpPr/>
            <p:nvPr/>
          </p:nvGrpSpPr>
          <p:grpSpPr>
            <a:xfrm>
              <a:off x="3784437" y="4056683"/>
              <a:ext cx="1335829" cy="1129707"/>
              <a:chOff x="3784437" y="4056683"/>
              <a:chExt cx="1335829" cy="1129707"/>
            </a:xfrm>
          </p:grpSpPr>
          <p:sp>
            <p:nvSpPr>
              <p:cNvPr id="594" name="Google Shape;594;p35"/>
              <p:cNvSpPr/>
              <p:nvPr/>
            </p:nvSpPr>
            <p:spPr>
              <a:xfrm rot="-4364943">
                <a:off x="4112380" y="4169296"/>
                <a:ext cx="895274" cy="895274"/>
              </a:xfrm>
              <a:prstGeom prst="diamond">
                <a:avLst/>
              </a:prstGeom>
              <a:solidFill>
                <a:srgbClr val="F3CC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" name="Google Shape;595;p35"/>
              <p:cNvSpPr/>
              <p:nvPr/>
            </p:nvSpPr>
            <p:spPr>
              <a:xfrm rot="-4364943">
                <a:off x="3897050" y="4178503"/>
                <a:ext cx="895274" cy="895274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96" name="Google Shape;596;p35"/>
            <p:cNvGrpSpPr/>
            <p:nvPr/>
          </p:nvGrpSpPr>
          <p:grpSpPr>
            <a:xfrm>
              <a:off x="7218825" y="4056675"/>
              <a:ext cx="1676002" cy="1672354"/>
              <a:chOff x="7218825" y="4056675"/>
              <a:chExt cx="1676002" cy="1672354"/>
            </a:xfrm>
          </p:grpSpPr>
          <p:sp>
            <p:nvSpPr>
              <p:cNvPr id="597" name="Google Shape;597;p35"/>
              <p:cNvSpPr/>
              <p:nvPr/>
            </p:nvSpPr>
            <p:spPr>
              <a:xfrm>
                <a:off x="7432627" y="4266829"/>
                <a:ext cx="1462200" cy="1462200"/>
              </a:xfrm>
              <a:prstGeom prst="donut">
                <a:avLst>
                  <a:gd name="adj" fmla="val 5101"/>
                </a:avLst>
              </a:prstGeom>
              <a:solidFill>
                <a:srgbClr val="F3CC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8" name="Google Shape;598;p35"/>
              <p:cNvSpPr/>
              <p:nvPr/>
            </p:nvSpPr>
            <p:spPr>
              <a:xfrm>
                <a:off x="7218825" y="4056675"/>
                <a:ext cx="1462200" cy="1462200"/>
              </a:xfrm>
              <a:prstGeom prst="donut">
                <a:avLst>
                  <a:gd name="adj" fmla="val 5518"/>
                </a:avLst>
              </a:prstGeom>
              <a:solidFill>
                <a:srgbClr val="F545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599" name="Google Shape;5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50" y="1310200"/>
            <a:ext cx="3872039" cy="21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9162" y="2735000"/>
            <a:ext cx="5206099" cy="26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3538" y="74550"/>
            <a:ext cx="4010926" cy="32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" grpId="0"/>
      <p:bldP spid="58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6"/>
          <p:cNvSpPr txBox="1">
            <a:spLocks noGrp="1"/>
          </p:cNvSpPr>
          <p:nvPr>
            <p:ph type="title"/>
          </p:nvPr>
        </p:nvSpPr>
        <p:spPr>
          <a:xfrm>
            <a:off x="4581063" y="3612544"/>
            <a:ext cx="329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</a:rPr>
              <a:t>VIDEO GAMES</a:t>
            </a:r>
            <a:endParaRPr sz="3000" dirty="0">
              <a:solidFill>
                <a:srgbClr val="00B0F0"/>
              </a:solidFill>
            </a:endParaRPr>
          </a:p>
        </p:txBody>
      </p:sp>
      <p:sp>
        <p:nvSpPr>
          <p:cNvPr id="607" name="Google Shape;607;p36"/>
          <p:cNvSpPr txBox="1">
            <a:spLocks noGrp="1"/>
          </p:cNvSpPr>
          <p:nvPr>
            <p:ph type="title" idx="2"/>
          </p:nvPr>
        </p:nvSpPr>
        <p:spPr>
          <a:xfrm>
            <a:off x="392925" y="3679825"/>
            <a:ext cx="3470100" cy="16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9FC5E8"/>
                </a:solidFill>
              </a:rPr>
              <a:t>ELEVATORS, DOORS AND SHOPS</a:t>
            </a:r>
            <a:endParaRPr sz="3000" dirty="0">
              <a:solidFill>
                <a:srgbClr val="9FC5E8"/>
              </a:solidFill>
            </a:endParaRPr>
          </a:p>
        </p:txBody>
      </p:sp>
      <p:sp>
        <p:nvSpPr>
          <p:cNvPr id="608" name="Google Shape;608;p36"/>
          <p:cNvSpPr/>
          <p:nvPr/>
        </p:nvSpPr>
        <p:spPr>
          <a:xfrm>
            <a:off x="9330702" y="4056667"/>
            <a:ext cx="1827064" cy="1827064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09" name="Google Shape;609;p36"/>
          <p:cNvGrpSpPr/>
          <p:nvPr/>
        </p:nvGrpSpPr>
        <p:grpSpPr>
          <a:xfrm>
            <a:off x="2100" y="-608250"/>
            <a:ext cx="8816527" cy="6337279"/>
            <a:chOff x="78300" y="-608250"/>
            <a:chExt cx="8816527" cy="6337279"/>
          </a:xfrm>
        </p:grpSpPr>
        <p:grpSp>
          <p:nvGrpSpPr>
            <p:cNvPr id="610" name="Google Shape;610;p36"/>
            <p:cNvGrpSpPr/>
            <p:nvPr/>
          </p:nvGrpSpPr>
          <p:grpSpPr>
            <a:xfrm>
              <a:off x="78300" y="-608250"/>
              <a:ext cx="1676002" cy="1672354"/>
              <a:chOff x="78300" y="-608250"/>
              <a:chExt cx="1676002" cy="1672354"/>
            </a:xfrm>
          </p:grpSpPr>
          <p:sp>
            <p:nvSpPr>
              <p:cNvPr id="611" name="Google Shape;611;p36"/>
              <p:cNvSpPr/>
              <p:nvPr/>
            </p:nvSpPr>
            <p:spPr>
              <a:xfrm>
                <a:off x="292102" y="-398096"/>
                <a:ext cx="1462200" cy="1462200"/>
              </a:xfrm>
              <a:prstGeom prst="donut">
                <a:avLst>
                  <a:gd name="adj" fmla="val 5101"/>
                </a:avLst>
              </a:prstGeom>
              <a:solidFill>
                <a:srgbClr val="F3CC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2" name="Google Shape;612;p36"/>
              <p:cNvSpPr/>
              <p:nvPr/>
            </p:nvSpPr>
            <p:spPr>
              <a:xfrm>
                <a:off x="78300" y="-608250"/>
                <a:ext cx="1462200" cy="1462200"/>
              </a:xfrm>
              <a:prstGeom prst="donut">
                <a:avLst>
                  <a:gd name="adj" fmla="val 5518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13" name="Google Shape;613;p36"/>
            <p:cNvGrpSpPr/>
            <p:nvPr/>
          </p:nvGrpSpPr>
          <p:grpSpPr>
            <a:xfrm>
              <a:off x="3744585" y="98463"/>
              <a:ext cx="1344300" cy="1344300"/>
              <a:chOff x="7586360" y="-251812"/>
              <a:chExt cx="1344300" cy="1344300"/>
            </a:xfrm>
          </p:grpSpPr>
          <p:sp>
            <p:nvSpPr>
              <p:cNvPr id="614" name="Google Shape;614;p36"/>
              <p:cNvSpPr/>
              <p:nvPr/>
            </p:nvSpPr>
            <p:spPr>
              <a:xfrm rot="-1517647">
                <a:off x="7887096" y="48923"/>
                <a:ext cx="895229" cy="895229"/>
              </a:xfrm>
              <a:prstGeom prst="diamond">
                <a:avLst/>
              </a:prstGeom>
              <a:solidFill>
                <a:srgbClr val="F3CC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5" name="Google Shape;615;p36"/>
              <p:cNvSpPr/>
              <p:nvPr/>
            </p:nvSpPr>
            <p:spPr>
              <a:xfrm rot="-1517647">
                <a:off x="7734696" y="-103477"/>
                <a:ext cx="895229" cy="895229"/>
              </a:xfrm>
              <a:prstGeom prst="diamond">
                <a:avLst/>
              </a:prstGeom>
              <a:solidFill>
                <a:srgbClr val="F545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16" name="Google Shape;616;p36"/>
            <p:cNvGrpSpPr/>
            <p:nvPr/>
          </p:nvGrpSpPr>
          <p:grpSpPr>
            <a:xfrm>
              <a:off x="3784437" y="4056683"/>
              <a:ext cx="1335829" cy="1129707"/>
              <a:chOff x="3784437" y="4056683"/>
              <a:chExt cx="1335829" cy="1129707"/>
            </a:xfrm>
          </p:grpSpPr>
          <p:sp>
            <p:nvSpPr>
              <p:cNvPr id="617" name="Google Shape;617;p36"/>
              <p:cNvSpPr/>
              <p:nvPr/>
            </p:nvSpPr>
            <p:spPr>
              <a:xfrm rot="-4364943">
                <a:off x="4112380" y="4169296"/>
                <a:ext cx="895274" cy="895274"/>
              </a:xfrm>
              <a:prstGeom prst="diamond">
                <a:avLst/>
              </a:prstGeom>
              <a:solidFill>
                <a:srgbClr val="F3CC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8" name="Google Shape;618;p36"/>
              <p:cNvSpPr/>
              <p:nvPr/>
            </p:nvSpPr>
            <p:spPr>
              <a:xfrm rot="-4364943">
                <a:off x="3897050" y="4178503"/>
                <a:ext cx="895274" cy="895274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19" name="Google Shape;619;p36"/>
            <p:cNvGrpSpPr/>
            <p:nvPr/>
          </p:nvGrpSpPr>
          <p:grpSpPr>
            <a:xfrm>
              <a:off x="7218825" y="4056675"/>
              <a:ext cx="1676002" cy="1672354"/>
              <a:chOff x="7218825" y="4056675"/>
              <a:chExt cx="1676002" cy="1672354"/>
            </a:xfrm>
          </p:grpSpPr>
          <p:sp>
            <p:nvSpPr>
              <p:cNvPr id="620" name="Google Shape;620;p36"/>
              <p:cNvSpPr/>
              <p:nvPr/>
            </p:nvSpPr>
            <p:spPr>
              <a:xfrm>
                <a:off x="7432627" y="4266829"/>
                <a:ext cx="1462200" cy="1462200"/>
              </a:xfrm>
              <a:prstGeom prst="donut">
                <a:avLst>
                  <a:gd name="adj" fmla="val 5101"/>
                </a:avLst>
              </a:prstGeom>
              <a:solidFill>
                <a:srgbClr val="F3CC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1" name="Google Shape;621;p36"/>
              <p:cNvSpPr/>
              <p:nvPr/>
            </p:nvSpPr>
            <p:spPr>
              <a:xfrm>
                <a:off x="7218825" y="4056675"/>
                <a:ext cx="1462200" cy="1462200"/>
              </a:xfrm>
              <a:prstGeom prst="donut">
                <a:avLst>
                  <a:gd name="adj" fmla="val 5518"/>
                </a:avLst>
              </a:prstGeom>
              <a:solidFill>
                <a:srgbClr val="F545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622" name="Google Shape;6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">
            <a:off x="4815747" y="1073600"/>
            <a:ext cx="2330780" cy="7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6"/>
          <p:cNvPicPr preferRelativeResize="0"/>
          <p:nvPr/>
        </p:nvPicPr>
        <p:blipFill rotWithShape="1">
          <a:blip r:embed="rId4">
            <a:alphaModFix/>
          </a:blip>
          <a:srcRect l="4120" r="-4119"/>
          <a:stretch/>
        </p:blipFill>
        <p:spPr>
          <a:xfrm>
            <a:off x="4974538" y="1929974"/>
            <a:ext cx="3951826" cy="16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6"/>
          <p:cNvPicPr preferRelativeResize="0"/>
          <p:nvPr/>
        </p:nvPicPr>
        <p:blipFill rotWithShape="1">
          <a:blip r:embed="rId5">
            <a:alphaModFix/>
          </a:blip>
          <a:srcRect l="1900" t="3510" r="-1899" b="-3509"/>
          <a:stretch/>
        </p:blipFill>
        <p:spPr>
          <a:xfrm>
            <a:off x="5347899" y="-367700"/>
            <a:ext cx="3357075" cy="20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6525" y="604978"/>
            <a:ext cx="1977903" cy="152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3550" y="726750"/>
            <a:ext cx="2262000" cy="160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386544">
            <a:off x="2672375" y="1593150"/>
            <a:ext cx="2130851" cy="21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4879" y="2140575"/>
            <a:ext cx="2132124" cy="204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0"/>
      <p:bldP spid="60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7"/>
          <p:cNvSpPr txBox="1">
            <a:spLocks noGrp="1"/>
          </p:cNvSpPr>
          <p:nvPr>
            <p:ph type="title"/>
          </p:nvPr>
        </p:nvSpPr>
        <p:spPr>
          <a:xfrm>
            <a:off x="79174" y="376450"/>
            <a:ext cx="510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CAA4B7"/>
                </a:solidFill>
              </a:rPr>
              <a:t>SPACE</a:t>
            </a:r>
            <a:endParaRPr sz="3000" dirty="0">
              <a:solidFill>
                <a:srgbClr val="CAA4B7"/>
              </a:solidFill>
            </a:endParaRPr>
          </a:p>
        </p:txBody>
      </p:sp>
      <p:sp>
        <p:nvSpPr>
          <p:cNvPr id="634" name="Google Shape;634;p37"/>
          <p:cNvSpPr txBox="1">
            <a:spLocks noGrp="1"/>
          </p:cNvSpPr>
          <p:nvPr>
            <p:ph type="title" idx="2"/>
          </p:nvPr>
        </p:nvSpPr>
        <p:spPr>
          <a:xfrm>
            <a:off x="4126250" y="3439675"/>
            <a:ext cx="32982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9FC5E8"/>
                </a:solidFill>
              </a:rPr>
              <a:t>SOCIAL </a:t>
            </a:r>
            <a:endParaRPr sz="3000" dirty="0">
              <a:solidFill>
                <a:srgbClr val="9FC5E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9FC5E8"/>
                </a:solidFill>
              </a:rPr>
              <a:t>MEDIA</a:t>
            </a:r>
            <a:endParaRPr sz="3000" dirty="0">
              <a:solidFill>
                <a:srgbClr val="9FC5E8"/>
              </a:solidFill>
            </a:endParaRPr>
          </a:p>
        </p:txBody>
      </p:sp>
      <p:sp>
        <p:nvSpPr>
          <p:cNvPr id="635" name="Google Shape;635;p37"/>
          <p:cNvSpPr/>
          <p:nvPr/>
        </p:nvSpPr>
        <p:spPr>
          <a:xfrm>
            <a:off x="9330702" y="4056667"/>
            <a:ext cx="1827064" cy="1827064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36" name="Google Shape;636;p37"/>
          <p:cNvGrpSpPr/>
          <p:nvPr/>
        </p:nvGrpSpPr>
        <p:grpSpPr>
          <a:xfrm>
            <a:off x="2100" y="-608250"/>
            <a:ext cx="8816527" cy="6337279"/>
            <a:chOff x="78300" y="-608250"/>
            <a:chExt cx="8816527" cy="6337279"/>
          </a:xfrm>
        </p:grpSpPr>
        <p:grpSp>
          <p:nvGrpSpPr>
            <p:cNvPr id="637" name="Google Shape;637;p37"/>
            <p:cNvGrpSpPr/>
            <p:nvPr/>
          </p:nvGrpSpPr>
          <p:grpSpPr>
            <a:xfrm>
              <a:off x="78300" y="-608250"/>
              <a:ext cx="1676002" cy="1672354"/>
              <a:chOff x="78300" y="-608250"/>
              <a:chExt cx="1676002" cy="1672354"/>
            </a:xfrm>
          </p:grpSpPr>
          <p:sp>
            <p:nvSpPr>
              <p:cNvPr id="638" name="Google Shape;638;p37"/>
              <p:cNvSpPr/>
              <p:nvPr/>
            </p:nvSpPr>
            <p:spPr>
              <a:xfrm>
                <a:off x="292102" y="-398096"/>
                <a:ext cx="1462200" cy="1462200"/>
              </a:xfrm>
              <a:prstGeom prst="donut">
                <a:avLst>
                  <a:gd name="adj" fmla="val 5101"/>
                </a:avLst>
              </a:prstGeom>
              <a:solidFill>
                <a:srgbClr val="F3CC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9" name="Google Shape;639;p37"/>
              <p:cNvSpPr/>
              <p:nvPr/>
            </p:nvSpPr>
            <p:spPr>
              <a:xfrm>
                <a:off x="78300" y="-608250"/>
                <a:ext cx="1462200" cy="1462200"/>
              </a:xfrm>
              <a:prstGeom prst="donut">
                <a:avLst>
                  <a:gd name="adj" fmla="val 5518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40" name="Google Shape;640;p37"/>
            <p:cNvGrpSpPr/>
            <p:nvPr/>
          </p:nvGrpSpPr>
          <p:grpSpPr>
            <a:xfrm>
              <a:off x="3744585" y="98463"/>
              <a:ext cx="1344300" cy="1344300"/>
              <a:chOff x="7586360" y="-251812"/>
              <a:chExt cx="1344300" cy="1344300"/>
            </a:xfrm>
          </p:grpSpPr>
          <p:sp>
            <p:nvSpPr>
              <p:cNvPr id="641" name="Google Shape;641;p37"/>
              <p:cNvSpPr/>
              <p:nvPr/>
            </p:nvSpPr>
            <p:spPr>
              <a:xfrm rot="-1517647">
                <a:off x="7887096" y="48923"/>
                <a:ext cx="895229" cy="895229"/>
              </a:xfrm>
              <a:prstGeom prst="diamond">
                <a:avLst/>
              </a:prstGeom>
              <a:solidFill>
                <a:srgbClr val="F3CC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2" name="Google Shape;642;p37"/>
              <p:cNvSpPr/>
              <p:nvPr/>
            </p:nvSpPr>
            <p:spPr>
              <a:xfrm rot="-1517647">
                <a:off x="7734696" y="-103477"/>
                <a:ext cx="895229" cy="895229"/>
              </a:xfrm>
              <a:prstGeom prst="diamond">
                <a:avLst/>
              </a:prstGeom>
              <a:solidFill>
                <a:srgbClr val="F545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43" name="Google Shape;643;p37"/>
            <p:cNvGrpSpPr/>
            <p:nvPr/>
          </p:nvGrpSpPr>
          <p:grpSpPr>
            <a:xfrm>
              <a:off x="3784437" y="4056683"/>
              <a:ext cx="1335829" cy="1129707"/>
              <a:chOff x="3784437" y="4056683"/>
              <a:chExt cx="1335829" cy="1129707"/>
            </a:xfrm>
          </p:grpSpPr>
          <p:sp>
            <p:nvSpPr>
              <p:cNvPr id="644" name="Google Shape;644;p37"/>
              <p:cNvSpPr/>
              <p:nvPr/>
            </p:nvSpPr>
            <p:spPr>
              <a:xfrm rot="-4364943">
                <a:off x="4112380" y="4169296"/>
                <a:ext cx="895274" cy="895274"/>
              </a:xfrm>
              <a:prstGeom prst="diamond">
                <a:avLst/>
              </a:prstGeom>
              <a:solidFill>
                <a:srgbClr val="F3CC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 rot="-4364943">
                <a:off x="3897050" y="4178503"/>
                <a:ext cx="895274" cy="895274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46" name="Google Shape;646;p37"/>
            <p:cNvGrpSpPr/>
            <p:nvPr/>
          </p:nvGrpSpPr>
          <p:grpSpPr>
            <a:xfrm>
              <a:off x="7218825" y="4056675"/>
              <a:ext cx="1676002" cy="1672354"/>
              <a:chOff x="7218825" y="4056675"/>
              <a:chExt cx="1676002" cy="1672354"/>
            </a:xfrm>
          </p:grpSpPr>
          <p:sp>
            <p:nvSpPr>
              <p:cNvPr id="647" name="Google Shape;647;p37"/>
              <p:cNvSpPr/>
              <p:nvPr/>
            </p:nvSpPr>
            <p:spPr>
              <a:xfrm>
                <a:off x="7432627" y="4266829"/>
                <a:ext cx="1462200" cy="1462200"/>
              </a:xfrm>
              <a:prstGeom prst="donut">
                <a:avLst>
                  <a:gd name="adj" fmla="val 5101"/>
                </a:avLst>
              </a:prstGeom>
              <a:solidFill>
                <a:srgbClr val="F3CC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>
                <a:off x="7218825" y="4056675"/>
                <a:ext cx="1462200" cy="1462200"/>
              </a:xfrm>
              <a:prstGeom prst="donut">
                <a:avLst>
                  <a:gd name="adj" fmla="val 5518"/>
                </a:avLst>
              </a:prstGeom>
              <a:solidFill>
                <a:srgbClr val="F545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649" name="Google Shape;6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84888">
            <a:off x="2614328" y="2143166"/>
            <a:ext cx="1481575" cy="3104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53" y="2299527"/>
            <a:ext cx="1906474" cy="289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1212">
            <a:off x="1421029" y="2047943"/>
            <a:ext cx="1173416" cy="225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25" y="1057541"/>
            <a:ext cx="2302225" cy="145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3275" y="949150"/>
            <a:ext cx="1560150" cy="15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6438" y="949150"/>
            <a:ext cx="2357300" cy="23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93450" y="2150200"/>
            <a:ext cx="1906476" cy="190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72850" y="-190975"/>
            <a:ext cx="2215775" cy="22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97675" y="848275"/>
            <a:ext cx="1870300" cy="18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37525" y="27113"/>
            <a:ext cx="1906476" cy="1271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0"/>
      <p:bldP spid="6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8"/>
          <p:cNvSpPr txBox="1">
            <a:spLocks noGrp="1"/>
          </p:cNvSpPr>
          <p:nvPr>
            <p:ph type="title"/>
          </p:nvPr>
        </p:nvSpPr>
        <p:spPr>
          <a:xfrm>
            <a:off x="2424" y="1013625"/>
            <a:ext cx="510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B0F0"/>
                </a:solidFill>
              </a:rPr>
              <a:t>DEVICES AND SECURITY</a:t>
            </a:r>
            <a:endParaRPr sz="3000" dirty="0">
              <a:solidFill>
                <a:srgbClr val="00B0F0"/>
              </a:solidFill>
            </a:endParaRPr>
          </a:p>
        </p:txBody>
      </p:sp>
      <p:sp>
        <p:nvSpPr>
          <p:cNvPr id="664" name="Google Shape;664;p38"/>
          <p:cNvSpPr txBox="1">
            <a:spLocks noGrp="1"/>
          </p:cNvSpPr>
          <p:nvPr>
            <p:ph type="title" idx="2"/>
          </p:nvPr>
        </p:nvSpPr>
        <p:spPr>
          <a:xfrm>
            <a:off x="4786450" y="3386925"/>
            <a:ext cx="32982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CAA4B7"/>
                </a:solidFill>
              </a:rPr>
              <a:t>TOILETS</a:t>
            </a:r>
            <a:endParaRPr sz="3000" dirty="0">
              <a:solidFill>
                <a:srgbClr val="CAA4B7"/>
              </a:solidFill>
            </a:endParaRPr>
          </a:p>
        </p:txBody>
      </p:sp>
      <p:sp>
        <p:nvSpPr>
          <p:cNvPr id="665" name="Google Shape;665;p38"/>
          <p:cNvSpPr/>
          <p:nvPr/>
        </p:nvSpPr>
        <p:spPr>
          <a:xfrm>
            <a:off x="9330702" y="4056667"/>
            <a:ext cx="1827064" cy="1827064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66" name="Google Shape;666;p38"/>
          <p:cNvGrpSpPr/>
          <p:nvPr/>
        </p:nvGrpSpPr>
        <p:grpSpPr>
          <a:xfrm>
            <a:off x="2100" y="-608250"/>
            <a:ext cx="8816527" cy="6337279"/>
            <a:chOff x="78300" y="-608250"/>
            <a:chExt cx="8816527" cy="6337279"/>
          </a:xfrm>
        </p:grpSpPr>
        <p:grpSp>
          <p:nvGrpSpPr>
            <p:cNvPr id="667" name="Google Shape;667;p38"/>
            <p:cNvGrpSpPr/>
            <p:nvPr/>
          </p:nvGrpSpPr>
          <p:grpSpPr>
            <a:xfrm>
              <a:off x="78300" y="-608250"/>
              <a:ext cx="1676002" cy="1672354"/>
              <a:chOff x="78300" y="-608250"/>
              <a:chExt cx="1676002" cy="1672354"/>
            </a:xfrm>
          </p:grpSpPr>
          <p:sp>
            <p:nvSpPr>
              <p:cNvPr id="668" name="Google Shape;668;p38"/>
              <p:cNvSpPr/>
              <p:nvPr/>
            </p:nvSpPr>
            <p:spPr>
              <a:xfrm>
                <a:off x="292102" y="-398096"/>
                <a:ext cx="1462200" cy="1462200"/>
              </a:xfrm>
              <a:prstGeom prst="donut">
                <a:avLst>
                  <a:gd name="adj" fmla="val 5101"/>
                </a:avLst>
              </a:prstGeom>
              <a:solidFill>
                <a:srgbClr val="F3CC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9" name="Google Shape;669;p38"/>
              <p:cNvSpPr/>
              <p:nvPr/>
            </p:nvSpPr>
            <p:spPr>
              <a:xfrm>
                <a:off x="78300" y="-608250"/>
                <a:ext cx="1462200" cy="1462200"/>
              </a:xfrm>
              <a:prstGeom prst="donut">
                <a:avLst>
                  <a:gd name="adj" fmla="val 5518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70" name="Google Shape;670;p38"/>
            <p:cNvGrpSpPr/>
            <p:nvPr/>
          </p:nvGrpSpPr>
          <p:grpSpPr>
            <a:xfrm>
              <a:off x="3744585" y="98463"/>
              <a:ext cx="1344300" cy="1344300"/>
              <a:chOff x="7586360" y="-251812"/>
              <a:chExt cx="1344300" cy="1344300"/>
            </a:xfrm>
          </p:grpSpPr>
          <p:sp>
            <p:nvSpPr>
              <p:cNvPr id="671" name="Google Shape;671;p38"/>
              <p:cNvSpPr/>
              <p:nvPr/>
            </p:nvSpPr>
            <p:spPr>
              <a:xfrm rot="-1517647">
                <a:off x="7887096" y="48923"/>
                <a:ext cx="895229" cy="895229"/>
              </a:xfrm>
              <a:prstGeom prst="diamond">
                <a:avLst/>
              </a:prstGeom>
              <a:solidFill>
                <a:srgbClr val="F3CC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2" name="Google Shape;672;p38"/>
              <p:cNvSpPr/>
              <p:nvPr/>
            </p:nvSpPr>
            <p:spPr>
              <a:xfrm rot="-1517647">
                <a:off x="7734696" y="-103477"/>
                <a:ext cx="895229" cy="895229"/>
              </a:xfrm>
              <a:prstGeom prst="diamond">
                <a:avLst/>
              </a:prstGeom>
              <a:solidFill>
                <a:srgbClr val="F545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73" name="Google Shape;673;p38"/>
            <p:cNvGrpSpPr/>
            <p:nvPr/>
          </p:nvGrpSpPr>
          <p:grpSpPr>
            <a:xfrm>
              <a:off x="3784437" y="4056683"/>
              <a:ext cx="1335829" cy="1129707"/>
              <a:chOff x="3784437" y="4056683"/>
              <a:chExt cx="1335829" cy="1129707"/>
            </a:xfrm>
          </p:grpSpPr>
          <p:sp>
            <p:nvSpPr>
              <p:cNvPr id="674" name="Google Shape;674;p38"/>
              <p:cNvSpPr/>
              <p:nvPr/>
            </p:nvSpPr>
            <p:spPr>
              <a:xfrm rot="-4364943">
                <a:off x="4112380" y="4169296"/>
                <a:ext cx="895274" cy="895274"/>
              </a:xfrm>
              <a:prstGeom prst="diamond">
                <a:avLst/>
              </a:prstGeom>
              <a:solidFill>
                <a:srgbClr val="F3CC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5" name="Google Shape;675;p38"/>
              <p:cNvSpPr/>
              <p:nvPr/>
            </p:nvSpPr>
            <p:spPr>
              <a:xfrm rot="-4364943">
                <a:off x="3897050" y="4178503"/>
                <a:ext cx="895274" cy="895274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76" name="Google Shape;676;p38"/>
            <p:cNvGrpSpPr/>
            <p:nvPr/>
          </p:nvGrpSpPr>
          <p:grpSpPr>
            <a:xfrm>
              <a:off x="7218825" y="4056675"/>
              <a:ext cx="1676002" cy="1672354"/>
              <a:chOff x="7218825" y="4056675"/>
              <a:chExt cx="1676002" cy="1672354"/>
            </a:xfrm>
          </p:grpSpPr>
          <p:sp>
            <p:nvSpPr>
              <p:cNvPr id="677" name="Google Shape;677;p38"/>
              <p:cNvSpPr/>
              <p:nvPr/>
            </p:nvSpPr>
            <p:spPr>
              <a:xfrm>
                <a:off x="7432627" y="4266829"/>
                <a:ext cx="1462200" cy="1462200"/>
              </a:xfrm>
              <a:prstGeom prst="donut">
                <a:avLst>
                  <a:gd name="adj" fmla="val 5101"/>
                </a:avLst>
              </a:prstGeom>
              <a:solidFill>
                <a:srgbClr val="F3CC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8" name="Google Shape;678;p38"/>
              <p:cNvSpPr/>
              <p:nvPr/>
            </p:nvSpPr>
            <p:spPr>
              <a:xfrm>
                <a:off x="7218825" y="4056675"/>
                <a:ext cx="1462200" cy="1462200"/>
              </a:xfrm>
              <a:prstGeom prst="donut">
                <a:avLst>
                  <a:gd name="adj" fmla="val 5518"/>
                </a:avLst>
              </a:prstGeom>
              <a:solidFill>
                <a:srgbClr val="F545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425" y="269300"/>
            <a:ext cx="3063476" cy="30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875" y="3247400"/>
            <a:ext cx="2584301" cy="258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421549">
            <a:off x="2314250" y="1865137"/>
            <a:ext cx="2212000" cy="22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2530">
            <a:off x="114597" y="1981000"/>
            <a:ext cx="1405375" cy="271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8"/>
          <p:cNvPicPr preferRelativeResize="0"/>
          <p:nvPr/>
        </p:nvPicPr>
        <p:blipFill rotWithShape="1">
          <a:blip r:embed="rId7">
            <a:alphaModFix/>
          </a:blip>
          <a:srcRect l="-3130" r="3129"/>
          <a:stretch/>
        </p:blipFill>
        <p:spPr>
          <a:xfrm>
            <a:off x="847050" y="1513925"/>
            <a:ext cx="2490400" cy="24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" grpId="0"/>
      <p:bldP spid="664" grpId="0"/>
    </p:bldLst>
  </p:timing>
</p:sld>
</file>

<file path=ppt/theme/theme1.xml><?xml version="1.0" encoding="utf-8"?>
<a:theme xmlns:a="http://schemas.openxmlformats.org/drawingml/2006/main" name="Tental Worksho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EC93D"/>
      </a:accent1>
      <a:accent2>
        <a:srgbClr val="F5453C"/>
      </a:accent2>
      <a:accent3>
        <a:srgbClr val="3BC8C7"/>
      </a:accent3>
      <a:accent4>
        <a:srgbClr val="EEE69E"/>
      </a:accent4>
      <a:accent5>
        <a:srgbClr val="595959"/>
      </a:accent5>
      <a:accent6>
        <a:srgbClr val="FFFFFF"/>
      </a:accent6>
      <a:hlink>
        <a:srgbClr val="F5453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</TotalTime>
  <Words>232</Words>
  <Application>Microsoft Office PowerPoint</Application>
  <PresentationFormat>On-screen Show (16:9)</PresentationFormat>
  <Paragraphs>46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Chelsea Market</vt:lpstr>
      <vt:lpstr>Comfortaa</vt:lpstr>
      <vt:lpstr>Lato</vt:lpstr>
      <vt:lpstr>Fira Sans Condensed Medium</vt:lpstr>
      <vt:lpstr>Tental Workshop by Slidesgo</vt:lpstr>
      <vt:lpstr>COMPUTER SCIENCE CONCEPTS  (컴퓨터과학 개념)</vt:lpstr>
      <vt:lpstr>TABLE OF CONTENTS</vt:lpstr>
      <vt:lpstr>TABLE OF CONTENTS</vt:lpstr>
      <vt:lpstr>WHAT IS PROGRAMMING? (프로그래밍이란?)</vt:lpstr>
      <vt:lpstr>WHAT IS A PROGRAMMER</vt:lpstr>
      <vt:lpstr>CARS</vt:lpstr>
      <vt:lpstr>VIDEO GAMES</vt:lpstr>
      <vt:lpstr>SPACE</vt:lpstr>
      <vt:lpstr>DEVICES AND SECURITY</vt:lpstr>
      <vt:lpstr>PowerPoint Presentation</vt:lpstr>
      <vt:lpstr>1. BE CREATIVE</vt:lpstr>
      <vt:lpstr>2. TEAMWORK</vt:lpstr>
      <vt:lpstr>3. PATIENCE</vt:lpstr>
      <vt:lpstr>4. BE ORGANISED</vt:lpstr>
      <vt:lpstr>5. OPEN TO LEARNING</vt:lpstr>
      <vt:lpstr>THANK YOU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(프로그래밍 개념)</dc:title>
  <dc:creator>Djibril Coulybaly</dc:creator>
  <cp:lastModifiedBy>Djibril Coulybaly</cp:lastModifiedBy>
  <cp:revision>48</cp:revision>
  <dcterms:created xsi:type="dcterms:W3CDTF">2020-11-28T03:44:44Z</dcterms:created>
  <dcterms:modified xsi:type="dcterms:W3CDTF">2020-12-22T12:06:17Z</dcterms:modified>
</cp:coreProperties>
</file>